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75" r:id="rId3"/>
    <p:sldId id="316" r:id="rId4"/>
    <p:sldId id="281" r:id="rId5"/>
    <p:sldId id="291" r:id="rId6"/>
    <p:sldId id="292" r:id="rId7"/>
    <p:sldId id="293" r:id="rId8"/>
    <p:sldId id="294" r:id="rId9"/>
    <p:sldId id="295" r:id="rId10"/>
    <p:sldId id="310" r:id="rId11"/>
    <p:sldId id="305" r:id="rId12"/>
    <p:sldId id="306" r:id="rId13"/>
    <p:sldId id="296" r:id="rId14"/>
    <p:sldId id="308" r:id="rId15"/>
    <p:sldId id="297" r:id="rId16"/>
  </p:sldIdLst>
  <p:sldSz cx="12192000" cy="6858000"/>
  <p:notesSz cx="6858000" cy="9144000"/>
  <p:custDataLst>
    <p:tags r:id="rId2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FF9900"/>
    <a:srgbClr val="99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285"/>
    <p:restoredTop sz="94640"/>
  </p:normalViewPr>
  <p:slideViewPr>
    <p:cSldViewPr snapToGrid="0">
      <p:cViewPr varScale="1">
        <p:scale>
          <a:sx n="79" d="100"/>
          <a:sy n="79" d="100"/>
        </p:scale>
        <p:origin x="72" y="2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0" Type="http://schemas.openxmlformats.org/officeDocument/2006/relationships/tags" Target="tags/tag17.xml"/><Relationship Id="rId2" Type="http://schemas.openxmlformats.org/officeDocument/2006/relationships/theme" Target="theme/theme1.xml"/><Relationship Id="rId19" Type="http://schemas.openxmlformats.org/officeDocument/2006/relationships/tableStyles" Target="tableStyles.xml"/><Relationship Id="rId18" Type="http://schemas.openxmlformats.org/officeDocument/2006/relationships/viewProps" Target="viewProps.xml"/><Relationship Id="rId17" Type="http://schemas.openxmlformats.org/officeDocument/2006/relationships/presProps" Target="presProps.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D"/>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D"/>
          </a:p>
        </p:txBody>
      </p:sp>
      <p:sp>
        <p:nvSpPr>
          <p:cNvPr id="4" name="Date Placeholder 3"/>
          <p:cNvSpPr>
            <a:spLocks noGrp="1"/>
          </p:cNvSpPr>
          <p:nvPr>
            <p:ph type="dt" sz="half" idx="10"/>
          </p:nvPr>
        </p:nvSpPr>
        <p:spPr/>
        <p:txBody>
          <a:bodyPr/>
          <a:lstStyle/>
          <a:p>
            <a:fld id="{1E0B8424-981B-462E-B38F-6BADD22923FC}" type="datetimeFigureOut">
              <a:rPr lang="en-ID" smtClean="0"/>
            </a:fld>
            <a:endParaRPr lang="en-ID"/>
          </a:p>
        </p:txBody>
      </p:sp>
      <p:sp>
        <p:nvSpPr>
          <p:cNvPr id="5" name="Footer Placeholder 4"/>
          <p:cNvSpPr>
            <a:spLocks noGrp="1"/>
          </p:cNvSpPr>
          <p:nvPr>
            <p:ph type="ftr" sz="quarter" idx="11"/>
          </p:nvPr>
        </p:nvSpPr>
        <p:spPr/>
        <p:txBody>
          <a:bodyPr/>
          <a:lstStyle/>
          <a:p>
            <a:endParaRPr lang="en-ID"/>
          </a:p>
        </p:txBody>
      </p:sp>
      <p:sp>
        <p:nvSpPr>
          <p:cNvPr id="6" name="Slide Number Placeholder 5"/>
          <p:cNvSpPr>
            <a:spLocks noGrp="1"/>
          </p:cNvSpPr>
          <p:nvPr>
            <p:ph type="sldNum" sz="quarter" idx="12"/>
          </p:nvPr>
        </p:nvSpPr>
        <p:spPr/>
        <p:txBody>
          <a:bodyPr/>
          <a:lstStyle/>
          <a:p>
            <a:fld id="{514B9ED7-488F-4081-B649-AA5447542BBF}" type="slidenum">
              <a:rPr lang="en-ID" smtClean="0"/>
            </a:fld>
            <a:endParaRPr lang="en-I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D"/>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ID"/>
          </a:p>
        </p:txBody>
      </p:sp>
      <p:sp>
        <p:nvSpPr>
          <p:cNvPr id="4" name="Date Placeholder 3"/>
          <p:cNvSpPr>
            <a:spLocks noGrp="1"/>
          </p:cNvSpPr>
          <p:nvPr>
            <p:ph type="dt" sz="half" idx="10"/>
          </p:nvPr>
        </p:nvSpPr>
        <p:spPr/>
        <p:txBody>
          <a:bodyPr/>
          <a:lstStyle/>
          <a:p>
            <a:fld id="{1E0B8424-981B-462E-B38F-6BADD22923FC}" type="datetimeFigureOut">
              <a:rPr lang="en-ID" smtClean="0"/>
            </a:fld>
            <a:endParaRPr lang="en-ID"/>
          </a:p>
        </p:txBody>
      </p:sp>
      <p:sp>
        <p:nvSpPr>
          <p:cNvPr id="5" name="Footer Placeholder 4"/>
          <p:cNvSpPr>
            <a:spLocks noGrp="1"/>
          </p:cNvSpPr>
          <p:nvPr>
            <p:ph type="ftr" sz="quarter" idx="11"/>
          </p:nvPr>
        </p:nvSpPr>
        <p:spPr/>
        <p:txBody>
          <a:bodyPr/>
          <a:lstStyle/>
          <a:p>
            <a:endParaRPr lang="en-ID"/>
          </a:p>
        </p:txBody>
      </p:sp>
      <p:sp>
        <p:nvSpPr>
          <p:cNvPr id="6" name="Slide Number Placeholder 5"/>
          <p:cNvSpPr>
            <a:spLocks noGrp="1"/>
          </p:cNvSpPr>
          <p:nvPr>
            <p:ph type="sldNum" sz="quarter" idx="12"/>
          </p:nvPr>
        </p:nvSpPr>
        <p:spPr/>
        <p:txBody>
          <a:bodyPr/>
          <a:lstStyle/>
          <a:p>
            <a:fld id="{514B9ED7-488F-4081-B649-AA5447542BBF}" type="slidenum">
              <a:rPr lang="en-ID" smtClean="0"/>
            </a:fld>
            <a:endParaRPr lang="en-I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ID"/>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ID"/>
          </a:p>
        </p:txBody>
      </p:sp>
      <p:sp>
        <p:nvSpPr>
          <p:cNvPr id="4" name="Date Placeholder 3"/>
          <p:cNvSpPr>
            <a:spLocks noGrp="1"/>
          </p:cNvSpPr>
          <p:nvPr>
            <p:ph type="dt" sz="half" idx="10"/>
          </p:nvPr>
        </p:nvSpPr>
        <p:spPr/>
        <p:txBody>
          <a:bodyPr/>
          <a:lstStyle/>
          <a:p>
            <a:fld id="{1E0B8424-981B-462E-B38F-6BADD22923FC}" type="datetimeFigureOut">
              <a:rPr lang="en-ID" smtClean="0"/>
            </a:fld>
            <a:endParaRPr lang="en-ID"/>
          </a:p>
        </p:txBody>
      </p:sp>
      <p:sp>
        <p:nvSpPr>
          <p:cNvPr id="5" name="Footer Placeholder 4"/>
          <p:cNvSpPr>
            <a:spLocks noGrp="1"/>
          </p:cNvSpPr>
          <p:nvPr>
            <p:ph type="ftr" sz="quarter" idx="11"/>
          </p:nvPr>
        </p:nvSpPr>
        <p:spPr/>
        <p:txBody>
          <a:bodyPr/>
          <a:lstStyle/>
          <a:p>
            <a:endParaRPr lang="en-ID"/>
          </a:p>
        </p:txBody>
      </p:sp>
      <p:sp>
        <p:nvSpPr>
          <p:cNvPr id="6" name="Slide Number Placeholder 5"/>
          <p:cNvSpPr>
            <a:spLocks noGrp="1"/>
          </p:cNvSpPr>
          <p:nvPr>
            <p:ph type="sldNum" sz="quarter" idx="12"/>
          </p:nvPr>
        </p:nvSpPr>
        <p:spPr/>
        <p:txBody>
          <a:bodyPr/>
          <a:lstStyle/>
          <a:p>
            <a:fld id="{514B9ED7-488F-4081-B649-AA5447542BBF}" type="slidenum">
              <a:rPr lang="en-ID" smtClean="0"/>
            </a:fld>
            <a:endParaRPr lang="en-I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D"/>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ID"/>
          </a:p>
        </p:txBody>
      </p:sp>
      <p:sp>
        <p:nvSpPr>
          <p:cNvPr id="4" name="Date Placeholder 3"/>
          <p:cNvSpPr>
            <a:spLocks noGrp="1"/>
          </p:cNvSpPr>
          <p:nvPr>
            <p:ph type="dt" sz="half" idx="10"/>
          </p:nvPr>
        </p:nvSpPr>
        <p:spPr/>
        <p:txBody>
          <a:bodyPr/>
          <a:lstStyle/>
          <a:p>
            <a:fld id="{1E0B8424-981B-462E-B38F-6BADD22923FC}" type="datetimeFigureOut">
              <a:rPr lang="en-ID" smtClean="0"/>
            </a:fld>
            <a:endParaRPr lang="en-ID"/>
          </a:p>
        </p:txBody>
      </p:sp>
      <p:sp>
        <p:nvSpPr>
          <p:cNvPr id="5" name="Footer Placeholder 4"/>
          <p:cNvSpPr>
            <a:spLocks noGrp="1"/>
          </p:cNvSpPr>
          <p:nvPr>
            <p:ph type="ftr" sz="quarter" idx="11"/>
          </p:nvPr>
        </p:nvSpPr>
        <p:spPr/>
        <p:txBody>
          <a:bodyPr/>
          <a:lstStyle/>
          <a:p>
            <a:endParaRPr lang="en-ID"/>
          </a:p>
        </p:txBody>
      </p:sp>
      <p:sp>
        <p:nvSpPr>
          <p:cNvPr id="6" name="Slide Number Placeholder 5"/>
          <p:cNvSpPr>
            <a:spLocks noGrp="1"/>
          </p:cNvSpPr>
          <p:nvPr>
            <p:ph type="sldNum" sz="quarter" idx="12"/>
          </p:nvPr>
        </p:nvSpPr>
        <p:spPr/>
        <p:txBody>
          <a:bodyPr/>
          <a:lstStyle/>
          <a:p>
            <a:fld id="{514B9ED7-488F-4081-B649-AA5447542BBF}" type="slidenum">
              <a:rPr lang="en-ID" smtClean="0"/>
            </a:fld>
            <a:endParaRPr lang="en-I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D"/>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E0B8424-981B-462E-B38F-6BADD22923FC}" type="datetimeFigureOut">
              <a:rPr lang="en-ID" smtClean="0"/>
            </a:fld>
            <a:endParaRPr lang="en-ID"/>
          </a:p>
        </p:txBody>
      </p:sp>
      <p:sp>
        <p:nvSpPr>
          <p:cNvPr id="5" name="Footer Placeholder 4"/>
          <p:cNvSpPr>
            <a:spLocks noGrp="1"/>
          </p:cNvSpPr>
          <p:nvPr>
            <p:ph type="ftr" sz="quarter" idx="11"/>
          </p:nvPr>
        </p:nvSpPr>
        <p:spPr/>
        <p:txBody>
          <a:bodyPr/>
          <a:lstStyle/>
          <a:p>
            <a:endParaRPr lang="en-ID"/>
          </a:p>
        </p:txBody>
      </p:sp>
      <p:sp>
        <p:nvSpPr>
          <p:cNvPr id="6" name="Slide Number Placeholder 5"/>
          <p:cNvSpPr>
            <a:spLocks noGrp="1"/>
          </p:cNvSpPr>
          <p:nvPr>
            <p:ph type="sldNum" sz="quarter" idx="12"/>
          </p:nvPr>
        </p:nvSpPr>
        <p:spPr/>
        <p:txBody>
          <a:bodyPr/>
          <a:lstStyle/>
          <a:p>
            <a:fld id="{514B9ED7-488F-4081-B649-AA5447542BBF}" type="slidenum">
              <a:rPr lang="en-ID" smtClean="0"/>
            </a:fld>
            <a:endParaRPr lang="en-I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D"/>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ID"/>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ID"/>
          </a:p>
        </p:txBody>
      </p:sp>
      <p:sp>
        <p:nvSpPr>
          <p:cNvPr id="5" name="Date Placeholder 4"/>
          <p:cNvSpPr>
            <a:spLocks noGrp="1"/>
          </p:cNvSpPr>
          <p:nvPr>
            <p:ph type="dt" sz="half" idx="10"/>
          </p:nvPr>
        </p:nvSpPr>
        <p:spPr/>
        <p:txBody>
          <a:bodyPr/>
          <a:lstStyle/>
          <a:p>
            <a:fld id="{1E0B8424-981B-462E-B38F-6BADD22923FC}" type="datetimeFigureOut">
              <a:rPr lang="en-ID" smtClean="0"/>
            </a:fld>
            <a:endParaRPr lang="en-ID"/>
          </a:p>
        </p:txBody>
      </p:sp>
      <p:sp>
        <p:nvSpPr>
          <p:cNvPr id="6" name="Footer Placeholder 5"/>
          <p:cNvSpPr>
            <a:spLocks noGrp="1"/>
          </p:cNvSpPr>
          <p:nvPr>
            <p:ph type="ftr" sz="quarter" idx="11"/>
          </p:nvPr>
        </p:nvSpPr>
        <p:spPr/>
        <p:txBody>
          <a:bodyPr/>
          <a:lstStyle/>
          <a:p>
            <a:endParaRPr lang="en-ID"/>
          </a:p>
        </p:txBody>
      </p:sp>
      <p:sp>
        <p:nvSpPr>
          <p:cNvPr id="7" name="Slide Number Placeholder 6"/>
          <p:cNvSpPr>
            <a:spLocks noGrp="1"/>
          </p:cNvSpPr>
          <p:nvPr>
            <p:ph type="sldNum" sz="quarter" idx="12"/>
          </p:nvPr>
        </p:nvSpPr>
        <p:spPr/>
        <p:txBody>
          <a:bodyPr/>
          <a:lstStyle/>
          <a:p>
            <a:fld id="{514B9ED7-488F-4081-B649-AA5447542BBF}" type="slidenum">
              <a:rPr lang="en-ID" smtClean="0"/>
            </a:fld>
            <a:endParaRPr lang="en-I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ID"/>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ID"/>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ID"/>
          </a:p>
        </p:txBody>
      </p:sp>
      <p:sp>
        <p:nvSpPr>
          <p:cNvPr id="7" name="Date Placeholder 6"/>
          <p:cNvSpPr>
            <a:spLocks noGrp="1"/>
          </p:cNvSpPr>
          <p:nvPr>
            <p:ph type="dt" sz="half" idx="10"/>
          </p:nvPr>
        </p:nvSpPr>
        <p:spPr/>
        <p:txBody>
          <a:bodyPr/>
          <a:lstStyle/>
          <a:p>
            <a:fld id="{1E0B8424-981B-462E-B38F-6BADD22923FC}" type="datetimeFigureOut">
              <a:rPr lang="en-ID" smtClean="0"/>
            </a:fld>
            <a:endParaRPr lang="en-ID"/>
          </a:p>
        </p:txBody>
      </p:sp>
      <p:sp>
        <p:nvSpPr>
          <p:cNvPr id="8" name="Footer Placeholder 7"/>
          <p:cNvSpPr>
            <a:spLocks noGrp="1"/>
          </p:cNvSpPr>
          <p:nvPr>
            <p:ph type="ftr" sz="quarter" idx="11"/>
          </p:nvPr>
        </p:nvSpPr>
        <p:spPr/>
        <p:txBody>
          <a:bodyPr/>
          <a:lstStyle/>
          <a:p>
            <a:endParaRPr lang="en-ID"/>
          </a:p>
        </p:txBody>
      </p:sp>
      <p:sp>
        <p:nvSpPr>
          <p:cNvPr id="9" name="Slide Number Placeholder 8"/>
          <p:cNvSpPr>
            <a:spLocks noGrp="1"/>
          </p:cNvSpPr>
          <p:nvPr>
            <p:ph type="sldNum" sz="quarter" idx="12"/>
          </p:nvPr>
        </p:nvSpPr>
        <p:spPr/>
        <p:txBody>
          <a:bodyPr/>
          <a:lstStyle/>
          <a:p>
            <a:fld id="{514B9ED7-488F-4081-B649-AA5447542BBF}" type="slidenum">
              <a:rPr lang="en-ID" smtClean="0"/>
            </a:fld>
            <a:endParaRPr lang="en-I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D"/>
          </a:p>
        </p:txBody>
      </p:sp>
      <p:sp>
        <p:nvSpPr>
          <p:cNvPr id="3" name="Date Placeholder 2"/>
          <p:cNvSpPr>
            <a:spLocks noGrp="1"/>
          </p:cNvSpPr>
          <p:nvPr>
            <p:ph type="dt" sz="half" idx="10"/>
          </p:nvPr>
        </p:nvSpPr>
        <p:spPr/>
        <p:txBody>
          <a:bodyPr/>
          <a:lstStyle/>
          <a:p>
            <a:fld id="{1E0B8424-981B-462E-B38F-6BADD22923FC}" type="datetimeFigureOut">
              <a:rPr lang="en-ID" smtClean="0"/>
            </a:fld>
            <a:endParaRPr lang="en-ID"/>
          </a:p>
        </p:txBody>
      </p:sp>
      <p:sp>
        <p:nvSpPr>
          <p:cNvPr id="4" name="Footer Placeholder 3"/>
          <p:cNvSpPr>
            <a:spLocks noGrp="1"/>
          </p:cNvSpPr>
          <p:nvPr>
            <p:ph type="ftr" sz="quarter" idx="11"/>
          </p:nvPr>
        </p:nvSpPr>
        <p:spPr/>
        <p:txBody>
          <a:bodyPr/>
          <a:lstStyle/>
          <a:p>
            <a:endParaRPr lang="en-ID"/>
          </a:p>
        </p:txBody>
      </p:sp>
      <p:sp>
        <p:nvSpPr>
          <p:cNvPr id="5" name="Slide Number Placeholder 4"/>
          <p:cNvSpPr>
            <a:spLocks noGrp="1"/>
          </p:cNvSpPr>
          <p:nvPr>
            <p:ph type="sldNum" sz="quarter" idx="12"/>
          </p:nvPr>
        </p:nvSpPr>
        <p:spPr/>
        <p:txBody>
          <a:bodyPr/>
          <a:lstStyle/>
          <a:p>
            <a:fld id="{514B9ED7-488F-4081-B649-AA5447542BBF}" type="slidenum">
              <a:rPr lang="en-ID" smtClean="0"/>
            </a:fld>
            <a:endParaRPr lang="en-I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0B8424-981B-462E-B38F-6BADD22923FC}" type="datetimeFigureOut">
              <a:rPr lang="en-ID" smtClean="0"/>
            </a:fld>
            <a:endParaRPr lang="en-ID"/>
          </a:p>
        </p:txBody>
      </p:sp>
      <p:sp>
        <p:nvSpPr>
          <p:cNvPr id="3" name="Footer Placeholder 2"/>
          <p:cNvSpPr>
            <a:spLocks noGrp="1"/>
          </p:cNvSpPr>
          <p:nvPr>
            <p:ph type="ftr" sz="quarter" idx="11"/>
          </p:nvPr>
        </p:nvSpPr>
        <p:spPr/>
        <p:txBody>
          <a:bodyPr/>
          <a:lstStyle/>
          <a:p>
            <a:endParaRPr lang="en-ID"/>
          </a:p>
        </p:txBody>
      </p:sp>
      <p:sp>
        <p:nvSpPr>
          <p:cNvPr id="4" name="Slide Number Placeholder 3"/>
          <p:cNvSpPr>
            <a:spLocks noGrp="1"/>
          </p:cNvSpPr>
          <p:nvPr>
            <p:ph type="sldNum" sz="quarter" idx="12"/>
          </p:nvPr>
        </p:nvSpPr>
        <p:spPr/>
        <p:txBody>
          <a:bodyPr/>
          <a:lstStyle/>
          <a:p>
            <a:fld id="{514B9ED7-488F-4081-B649-AA5447542BBF}" type="slidenum">
              <a:rPr lang="en-ID" smtClean="0"/>
            </a:fld>
            <a:endParaRPr lang="en-I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D"/>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ID"/>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E0B8424-981B-462E-B38F-6BADD22923FC}" type="datetimeFigureOut">
              <a:rPr lang="en-ID" smtClean="0"/>
            </a:fld>
            <a:endParaRPr lang="en-ID"/>
          </a:p>
        </p:txBody>
      </p:sp>
      <p:sp>
        <p:nvSpPr>
          <p:cNvPr id="6" name="Footer Placeholder 5"/>
          <p:cNvSpPr>
            <a:spLocks noGrp="1"/>
          </p:cNvSpPr>
          <p:nvPr>
            <p:ph type="ftr" sz="quarter" idx="11"/>
          </p:nvPr>
        </p:nvSpPr>
        <p:spPr/>
        <p:txBody>
          <a:bodyPr/>
          <a:lstStyle/>
          <a:p>
            <a:endParaRPr lang="en-ID"/>
          </a:p>
        </p:txBody>
      </p:sp>
      <p:sp>
        <p:nvSpPr>
          <p:cNvPr id="7" name="Slide Number Placeholder 6"/>
          <p:cNvSpPr>
            <a:spLocks noGrp="1"/>
          </p:cNvSpPr>
          <p:nvPr>
            <p:ph type="sldNum" sz="quarter" idx="12"/>
          </p:nvPr>
        </p:nvSpPr>
        <p:spPr/>
        <p:txBody>
          <a:bodyPr/>
          <a:lstStyle/>
          <a:p>
            <a:fld id="{514B9ED7-488F-4081-B649-AA5447542BBF}" type="slidenum">
              <a:rPr lang="en-ID" smtClean="0"/>
            </a:fld>
            <a:endParaRPr lang="en-I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D"/>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D"/>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E0B8424-981B-462E-B38F-6BADD22923FC}" type="datetimeFigureOut">
              <a:rPr lang="en-ID" smtClean="0"/>
            </a:fld>
            <a:endParaRPr lang="en-ID"/>
          </a:p>
        </p:txBody>
      </p:sp>
      <p:sp>
        <p:nvSpPr>
          <p:cNvPr id="6" name="Footer Placeholder 5"/>
          <p:cNvSpPr>
            <a:spLocks noGrp="1"/>
          </p:cNvSpPr>
          <p:nvPr>
            <p:ph type="ftr" sz="quarter" idx="11"/>
          </p:nvPr>
        </p:nvSpPr>
        <p:spPr/>
        <p:txBody>
          <a:bodyPr/>
          <a:lstStyle/>
          <a:p>
            <a:endParaRPr lang="en-ID"/>
          </a:p>
        </p:txBody>
      </p:sp>
      <p:sp>
        <p:nvSpPr>
          <p:cNvPr id="7" name="Slide Number Placeholder 6"/>
          <p:cNvSpPr>
            <a:spLocks noGrp="1"/>
          </p:cNvSpPr>
          <p:nvPr>
            <p:ph type="sldNum" sz="quarter" idx="12"/>
          </p:nvPr>
        </p:nvSpPr>
        <p:spPr/>
        <p:txBody>
          <a:bodyPr/>
          <a:lstStyle/>
          <a:p>
            <a:fld id="{514B9ED7-488F-4081-B649-AA5447542BBF}" type="slidenum">
              <a:rPr lang="en-ID" smtClean="0"/>
            </a:fld>
            <a:endParaRPr lang="en-ID"/>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D"/>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ID"/>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0B8424-981B-462E-B38F-6BADD22923FC}" type="datetimeFigureOut">
              <a:rPr lang="en-ID" smtClean="0"/>
            </a:fld>
            <a:endParaRPr lang="en-ID"/>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D"/>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4B9ED7-488F-4081-B649-AA5447542BBF}" type="slidenum">
              <a:rPr lang="en-ID" smtClean="0"/>
            </a:fld>
            <a:endParaRPr lang="en-ID"/>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8.jpeg"/><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image" Target="../media/image7.png"/><Relationship Id="rId2" Type="http://schemas.openxmlformats.org/officeDocument/2006/relationships/tags" Target="../tags/tag7.xml"/><Relationship Id="rId1"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14.xml"/><Relationship Id="rId6"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tags" Target="../tags/tag12.xml"/><Relationship Id="rId3" Type="http://schemas.openxmlformats.org/officeDocument/2006/relationships/image" Target="../media/image9.png"/><Relationship Id="rId2" Type="http://schemas.openxmlformats.org/officeDocument/2006/relationships/tags" Target="../tags/tag11.xml"/><Relationship Id="rId1" Type="http://schemas.openxmlformats.org/officeDocument/2006/relationships/image" Target="../media/image3.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1.png"/><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image" Target="../media/image3.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png"/><Relationship Id="rId2" Type="http://schemas.openxmlformats.org/officeDocument/2006/relationships/tags" Target="../tags/tag3.xml"/><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png"/><Relationship Id="rId1" Type="http://schemas.openxmlformats.org/officeDocument/2006/relationships/image" Target="../media/image3.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6.xml"/><Relationship Id="rId4" Type="http://schemas.openxmlformats.org/officeDocument/2006/relationships/image" Target="../media/image6.jpeg"/><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a garment&#10;&#10;Description automatically generated with low confidence"/>
          <p:cNvPicPr>
            <a:picLocks noChangeAspect="1"/>
          </p:cNvPicPr>
          <p:nvPr/>
        </p:nvPicPr>
        <p:blipFill rotWithShape="1">
          <a:blip r:embed="rId1">
            <a:extLst>
              <a:ext uri="{28A0092B-C50C-407E-A947-70E740481C1C}">
                <a14:useLocalDpi xmlns:a14="http://schemas.microsoft.com/office/drawing/2010/main" val="0"/>
              </a:ext>
            </a:extLst>
          </a:blip>
          <a:srcRect l="14779" r="14129"/>
          <a:stretch>
            <a:fillRect/>
          </a:stretch>
        </p:blipFill>
        <p:spPr>
          <a:xfrm>
            <a:off x="0" y="5"/>
            <a:ext cx="12192000" cy="6857995"/>
          </a:xfrm>
          <a:prstGeom prst="rect">
            <a:avLst/>
          </a:prstGeom>
        </p:spPr>
      </p:pic>
      <p:sp>
        <p:nvSpPr>
          <p:cNvPr id="4" name="Rectangle 3"/>
          <p:cNvSpPr/>
          <p:nvPr/>
        </p:nvSpPr>
        <p:spPr>
          <a:xfrm>
            <a:off x="0" y="0"/>
            <a:ext cx="11646568" cy="685799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 name="Rectangle 4"/>
          <p:cNvSpPr/>
          <p:nvPr/>
        </p:nvSpPr>
        <p:spPr>
          <a:xfrm>
            <a:off x="0" y="-5"/>
            <a:ext cx="11117179" cy="685799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Rectangle 5"/>
          <p:cNvSpPr/>
          <p:nvPr/>
        </p:nvSpPr>
        <p:spPr>
          <a:xfrm>
            <a:off x="-1" y="5"/>
            <a:ext cx="10515601" cy="6857995"/>
          </a:xfrm>
          <a:prstGeom prst="rect">
            <a:avLst/>
          </a:pr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8" name="Picture 7" descr="A picture containing graphics, graphic design, font, cartoo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484" y="203707"/>
            <a:ext cx="2983832" cy="1060452"/>
          </a:xfrm>
          <a:prstGeom prst="rect">
            <a:avLst/>
          </a:prstGeom>
        </p:spPr>
      </p:pic>
      <p:sp>
        <p:nvSpPr>
          <p:cNvPr id="9" name="Rectangle 8"/>
          <p:cNvSpPr/>
          <p:nvPr/>
        </p:nvSpPr>
        <p:spPr>
          <a:xfrm>
            <a:off x="-1" y="6168189"/>
            <a:ext cx="12192001" cy="721895"/>
          </a:xfrm>
          <a:prstGeom prst="rect">
            <a:avLst/>
          </a:prstGeom>
          <a:gradFill flip="none" rotWithShape="1">
            <a:gsLst>
              <a:gs pos="0">
                <a:srgbClr val="FFFF00">
                  <a:alpha val="34000"/>
                </a:srgbClr>
              </a:gs>
              <a:gs pos="100000">
                <a:srgbClr val="FF99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Rectangle 9"/>
          <p:cNvSpPr/>
          <p:nvPr/>
        </p:nvSpPr>
        <p:spPr>
          <a:xfrm>
            <a:off x="184485" y="1264159"/>
            <a:ext cx="130744" cy="458318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 name="TextBox 10"/>
          <p:cNvSpPr txBox="1"/>
          <p:nvPr/>
        </p:nvSpPr>
        <p:spPr>
          <a:xfrm>
            <a:off x="545432" y="1768964"/>
            <a:ext cx="7280890" cy="1846659"/>
          </a:xfrm>
          <a:prstGeom prst="rect">
            <a:avLst/>
          </a:prstGeom>
          <a:noFill/>
        </p:spPr>
        <p:txBody>
          <a:bodyPr wrap="square" rtlCol="0">
            <a:spAutoFit/>
          </a:bodyPr>
          <a:lstStyle/>
          <a:p>
            <a:r>
              <a:rPr kumimoji="0" lang="en-US" altLang="zh-CN" sz="2400" b="1" i="0"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Times New Roman" panose="02020603050405020304" pitchFamily="18" charset="0"/>
              </a:rPr>
              <a:t>Psychological strategies for cancer patients in clinical trials during the</a:t>
            </a:r>
            <a:r>
              <a:rPr kumimoji="0" lang="en-US" altLang="zh-CN" sz="2400" b="1" i="0" u="none" strike="noStrike" kern="100" cap="none" spc="0" normalizeH="0" baseline="0" noProof="0" dirty="0">
                <a:ln>
                  <a:noFill/>
                </a:ln>
                <a:solidFill>
                  <a:srgbClr val="FF0000"/>
                </a:solidFill>
                <a:effectLst/>
                <a:uLnTx/>
                <a:uFillTx/>
                <a:latin typeface="Segoe UI" panose="020B0502040204020203" pitchFamily="34" charset="0"/>
                <a:ea typeface="Segoe UI" panose="020B0502040204020203" pitchFamily="34" charset="0"/>
                <a:cs typeface="Times New Roman" panose="02020603050405020304" pitchFamily="18" charset="0"/>
              </a:rPr>
              <a:t> </a:t>
            </a:r>
            <a:r>
              <a:rPr kumimoji="0" lang="en-US" altLang="zh-CN" sz="2400" b="1" i="0"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Times New Roman" panose="02020603050405020304" pitchFamily="18" charset="0"/>
              </a:rPr>
              <a:t>COVID-19 epidemic</a:t>
            </a:r>
            <a:br>
              <a:rPr kumimoji="0" lang="zh-CN" altLang="zh-CN" sz="2400" b="1" i="0"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Times New Roman" panose="02020603050405020304" pitchFamily="18" charset="0"/>
              </a:rPr>
            </a:br>
            <a:endParaRPr lang="en-ID" sz="6600" b="1" dirty="0">
              <a:solidFill>
                <a:srgbClr val="FF0000"/>
              </a:solidFill>
              <a:effectLst>
                <a:outerShdw blurRad="38100" dist="38100" dir="2700000" algn="tl">
                  <a:srgbClr val="000000">
                    <a:alpha val="43137"/>
                  </a:srgbClr>
                </a:outerShdw>
              </a:effectLst>
            </a:endParaRPr>
          </a:p>
        </p:txBody>
      </p:sp>
      <p:sp>
        <p:nvSpPr>
          <p:cNvPr id="12" name="TextBox 11"/>
          <p:cNvSpPr txBox="1"/>
          <p:nvPr/>
        </p:nvSpPr>
        <p:spPr>
          <a:xfrm>
            <a:off x="457324" y="3992992"/>
            <a:ext cx="2749471" cy="120032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800" b="1" i="0" u="none" strike="noStrike" kern="1200" cap="none" spc="0" normalizeH="0" baseline="0" noProof="0" dirty="0" err="1">
                <a:ln>
                  <a:noFill/>
                </a:ln>
                <a:solidFill>
                  <a:srgbClr val="FF00FF"/>
                </a:solidFill>
                <a:effectLst/>
                <a:uLnTx/>
                <a:uFillTx/>
                <a:latin typeface="Arial" panose="020B0604020202020204" pitchFamily="34" charset="0"/>
                <a:ea typeface="黑体" panose="02010609060101010101" pitchFamily="49" charset="-122"/>
                <a:cs typeface="+mn-cs"/>
              </a:rPr>
              <a:t>Shujun</a:t>
            </a:r>
            <a:r>
              <a:rPr kumimoji="0" lang="en-US" altLang="zh-CN" sz="1800" b="1" i="0" u="none" strike="noStrike" kern="1200" cap="none" spc="0" normalizeH="0" baseline="0" noProof="0" dirty="0">
                <a:ln>
                  <a:noFill/>
                </a:ln>
                <a:solidFill>
                  <a:srgbClr val="FF00FF"/>
                </a:solidFill>
                <a:effectLst/>
                <a:uLnTx/>
                <a:uFillTx/>
                <a:latin typeface="Arial" panose="020B0604020202020204" pitchFamily="34" charset="0"/>
                <a:ea typeface="黑体" panose="02010609060101010101" pitchFamily="49" charset="-122"/>
                <a:cs typeface="+mn-cs"/>
              </a:rPr>
              <a:t> Yin</a:t>
            </a:r>
            <a:endParaRPr kumimoji="0" lang="en-US" altLang="zh-CN" sz="1800" b="1" i="0" u="none" strike="noStrike" kern="1200" cap="none" spc="0" normalizeH="0" baseline="0" noProof="0" dirty="0">
              <a:ln>
                <a:noFill/>
              </a:ln>
              <a:solidFill>
                <a:srgbClr val="FF00FF"/>
              </a:solidFill>
              <a:effectLst/>
              <a:uLnTx/>
              <a:uFillTx/>
              <a:latin typeface="Arial" panose="020B0604020202020204" pitchFamily="34" charset="0"/>
              <a:ea typeface="黑体" panose="02010609060101010101" pitchFamily="49" charset="-122"/>
              <a:cs typeface="+mn-cs"/>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zh-CN" sz="1800" b="1" i="0" u="none" strike="noStrike" kern="1200" cap="none" spc="0" normalizeH="0" baseline="0" noProof="0" dirty="0">
              <a:ln>
                <a:noFill/>
              </a:ln>
              <a:solidFill>
                <a:srgbClr val="FF00FF"/>
              </a:solidFill>
              <a:effectLst/>
              <a:uLnTx/>
              <a:uFillTx/>
              <a:latin typeface="Arial" panose="020B0604020202020204" pitchFamily="34" charset="0"/>
              <a:ea typeface="黑体" panose="02010609060101010101" pitchFamily="49" charset="-122"/>
              <a:cs typeface="+mn-cs"/>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b="1" i="0" u="none" strike="noStrike" kern="1200" cap="none" spc="0" normalizeH="0" baseline="0" noProof="0" dirty="0">
                <a:ln>
                  <a:noFill/>
                </a:ln>
                <a:solidFill>
                  <a:srgbClr val="FF00FF"/>
                </a:solidFill>
                <a:effectLst/>
                <a:uLnTx/>
                <a:uFillTx/>
                <a:latin typeface="Arial" panose="020B0604020202020204" pitchFamily="34" charset="0"/>
                <a:ea typeface="宋体" panose="02010600030101010101" pitchFamily="2" charset="-122"/>
                <a:cs typeface="+mn-cs"/>
              </a:rPr>
              <a:t>Fujian Cancer Hospital,</a:t>
            </a:r>
            <a:endParaRPr kumimoji="0" lang="en-US" altLang="zh-CN" b="1" i="0" u="none" strike="noStrike" kern="1200" cap="none" spc="0" normalizeH="0" baseline="0" noProof="0" dirty="0">
              <a:ln>
                <a:noFill/>
              </a:ln>
              <a:solidFill>
                <a:srgbClr val="FF00FF"/>
              </a:solidFill>
              <a:effectLst/>
              <a:uLnTx/>
              <a:uFillTx/>
              <a:latin typeface="Arial" panose="020B0604020202020204" pitchFamily="34" charset="0"/>
              <a:ea typeface="宋体" panose="02010600030101010101" pitchFamily="2" charset="-122"/>
              <a:cs typeface="+mn-cs"/>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b="1" i="0" u="none" strike="noStrike" kern="1200" cap="none" spc="0" normalizeH="0" baseline="0" noProof="0" dirty="0" err="1">
                <a:ln>
                  <a:noFill/>
                </a:ln>
                <a:solidFill>
                  <a:srgbClr val="FF00FF"/>
                </a:solidFill>
                <a:effectLst/>
                <a:uLnTx/>
                <a:uFillTx/>
                <a:latin typeface="Arial" panose="020B0604020202020204" pitchFamily="34" charset="0"/>
                <a:ea typeface="宋体" panose="02010600030101010101" pitchFamily="2" charset="-122"/>
                <a:cs typeface="+mn-cs"/>
              </a:rPr>
              <a:t>Fuzhou,China</a:t>
            </a:r>
            <a:endParaRPr lang="en-ID" b="1" dirty="0">
              <a:solidFill>
                <a:srgbClr val="FF00FF"/>
              </a:solidFill>
              <a:effectLst>
                <a:outerShdw blurRad="38100" dist="38100" dir="2700000" algn="tl">
                  <a:srgbClr val="000000">
                    <a:alpha val="43137"/>
                  </a:srgbClr>
                </a:outerShdw>
              </a:effectLs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custDataLst>
              <p:tags r:id="rId2"/>
            </p:custDataLst>
          </p:nvPr>
        </p:nvPicPr>
        <p:blipFill>
          <a:blip r:embed="rId3"/>
          <a:stretch>
            <a:fillRect/>
          </a:stretch>
        </p:blipFill>
        <p:spPr>
          <a:xfrm>
            <a:off x="1706880" y="829945"/>
            <a:ext cx="3552825" cy="3669665"/>
          </a:xfrm>
          <a:prstGeom prst="rect">
            <a:avLst/>
          </a:prstGeom>
        </p:spPr>
      </p:pic>
      <p:sp>
        <p:nvSpPr>
          <p:cNvPr id="8" name="文本框 7"/>
          <p:cNvSpPr txBox="1"/>
          <p:nvPr>
            <p:custDataLst>
              <p:tags r:id="rId4"/>
            </p:custDataLst>
          </p:nvPr>
        </p:nvSpPr>
        <p:spPr>
          <a:xfrm>
            <a:off x="1706880" y="4649470"/>
            <a:ext cx="3844925" cy="1383030"/>
          </a:xfrm>
          <a:prstGeom prst="rect">
            <a:avLst/>
          </a:prstGeom>
          <a:noFill/>
        </p:spPr>
        <p:txBody>
          <a:bodyPr wrap="square" rtlCol="0" anchor="t">
            <a:noAutofit/>
          </a:bodyPr>
          <a:lstStyle/>
          <a:p>
            <a:pPr marL="285750" indent="-285750">
              <a:buFont typeface="Wingdings" panose="05000000000000000000" charset="0"/>
              <a:buChar char="Ø"/>
            </a:pPr>
            <a:r>
              <a:rPr lang="zh-CN" altLang="en-US" dirty="0">
                <a:solidFill>
                  <a:srgbClr val="FF00FF"/>
                </a:solidFill>
                <a:sym typeface="+mn-ea"/>
              </a:rPr>
              <a:t>Encourage to talk:</a:t>
            </a:r>
            <a:r>
              <a:rPr lang="zh-CN" altLang="en-US" dirty="0">
                <a:sym typeface="+mn-ea"/>
              </a:rPr>
              <a:t> patients can talk to each other, comfort, </a:t>
            </a:r>
            <a:r>
              <a:rPr lang="en-US" altLang="zh-CN" dirty="0">
                <a:sym typeface="+mn-ea"/>
              </a:rPr>
              <a:t>and </a:t>
            </a:r>
            <a:r>
              <a:rPr lang="zh-CN" altLang="en-US" dirty="0">
                <a:sym typeface="+mn-ea"/>
              </a:rPr>
              <a:t>help each other in life when they have bad feelings.</a:t>
            </a:r>
            <a:endParaRPr lang="zh-CN" altLang="en-US" dirty="0">
              <a:sym typeface="+mn-ea"/>
            </a:endParaRPr>
          </a:p>
        </p:txBody>
      </p:sp>
      <p:sp>
        <p:nvSpPr>
          <p:cNvPr id="9" name="文本框 8"/>
          <p:cNvSpPr txBox="1"/>
          <p:nvPr>
            <p:custDataLst>
              <p:tags r:id="rId5"/>
            </p:custDataLst>
          </p:nvPr>
        </p:nvSpPr>
        <p:spPr>
          <a:xfrm>
            <a:off x="5784215" y="4649470"/>
            <a:ext cx="4855845" cy="1753235"/>
          </a:xfrm>
          <a:prstGeom prst="rect">
            <a:avLst/>
          </a:prstGeom>
          <a:noFill/>
        </p:spPr>
        <p:txBody>
          <a:bodyPr wrap="square" rtlCol="0" anchor="t">
            <a:spAutoFit/>
          </a:bodyPr>
          <a:lstStyle/>
          <a:p>
            <a:pPr marL="285750" indent="-285750">
              <a:buFont typeface="Wingdings" panose="05000000000000000000" charset="0"/>
              <a:buChar char="Ø"/>
            </a:pPr>
            <a:r>
              <a:rPr lang="en-US" altLang="zh-CN" dirty="0">
                <a:solidFill>
                  <a:srgbClr val="FF00FF"/>
                </a:solidFill>
                <a:sym typeface="+mn-ea"/>
              </a:rPr>
              <a:t>S</a:t>
            </a:r>
            <a:r>
              <a:rPr lang="zh-CN" altLang="en-US" dirty="0">
                <a:solidFill>
                  <a:srgbClr val="FF00FF"/>
                </a:solidFill>
                <a:sym typeface="+mn-ea"/>
              </a:rPr>
              <a:t>et up wechat help group:</a:t>
            </a:r>
            <a:r>
              <a:rPr lang="zh-CN" altLang="en-US" dirty="0">
                <a:sym typeface="+mn-ea"/>
              </a:rPr>
              <a:t> patients can have psychological communication, questions and consultation in the group, and the nurses will send related popular science knowledge and psychological adjustment methods in the group regularly.</a:t>
            </a:r>
            <a:endParaRPr lang="zh-CN" altLang="en-US" dirty="0">
              <a:sym typeface="+mn-ea"/>
            </a:endParaRPr>
          </a:p>
        </p:txBody>
      </p:sp>
      <p:sp>
        <p:nvSpPr>
          <p:cNvPr id="10" name="文本框 9"/>
          <p:cNvSpPr txBox="1"/>
          <p:nvPr>
            <p:custDataLst>
              <p:tags r:id="rId6"/>
            </p:custDataLst>
          </p:nvPr>
        </p:nvSpPr>
        <p:spPr>
          <a:xfrm>
            <a:off x="3528060" y="96520"/>
            <a:ext cx="7281545" cy="583565"/>
          </a:xfrm>
          <a:prstGeom prst="rect">
            <a:avLst/>
          </a:prstGeom>
          <a:noFill/>
        </p:spPr>
        <p:txBody>
          <a:bodyPr wrap="square" rtlCol="0" anchor="t">
            <a:spAutoFit/>
          </a:bodyPr>
          <a:lstStyle/>
          <a:p>
            <a:r>
              <a:rPr lang="en-US" altLang="en-US" sz="3200" b="1" u="sng" dirty="0">
                <a:solidFill>
                  <a:srgbClr val="7030A0"/>
                </a:solidFill>
                <a:sym typeface="+mn-ea"/>
              </a:rPr>
              <a:t>Psychological strategies</a:t>
            </a:r>
            <a:endParaRPr lang="en-US" altLang="en-US" sz="3200" b="1" u="sng" dirty="0">
              <a:solidFill>
                <a:srgbClr val="7030A0"/>
              </a:solidFill>
              <a:sym typeface="+mn-ea"/>
            </a:endParaRPr>
          </a:p>
        </p:txBody>
      </p:sp>
      <p:pic>
        <p:nvPicPr>
          <p:cNvPr id="14" name="图片 13" descr="微信图片_20230709233628"/>
          <p:cNvPicPr>
            <a:picLocks noChangeAspect="1"/>
          </p:cNvPicPr>
          <p:nvPr/>
        </p:nvPicPr>
        <p:blipFill>
          <a:blip r:embed="rId7"/>
          <a:stretch>
            <a:fillRect/>
          </a:stretch>
        </p:blipFill>
        <p:spPr>
          <a:xfrm>
            <a:off x="6483985" y="709930"/>
            <a:ext cx="4607560" cy="393954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custDataLst>
              <p:tags r:id="rId2"/>
            </p:custDataLst>
          </p:nvPr>
        </p:nvPicPr>
        <p:blipFill>
          <a:blip r:embed="rId3"/>
          <a:stretch>
            <a:fillRect/>
          </a:stretch>
        </p:blipFill>
        <p:spPr>
          <a:xfrm>
            <a:off x="7080885" y="822325"/>
            <a:ext cx="3728720" cy="4295775"/>
          </a:xfrm>
          <a:prstGeom prst="rect">
            <a:avLst/>
          </a:prstGeom>
        </p:spPr>
      </p:pic>
      <p:pic>
        <p:nvPicPr>
          <p:cNvPr id="6" name="图片 5"/>
          <p:cNvPicPr>
            <a:picLocks noChangeAspect="1"/>
          </p:cNvPicPr>
          <p:nvPr>
            <p:custDataLst>
              <p:tags r:id="rId4"/>
            </p:custDataLst>
          </p:nvPr>
        </p:nvPicPr>
        <p:blipFill>
          <a:blip r:embed="rId5"/>
          <a:srcRect t="12457" r="1078" b="7652"/>
          <a:stretch>
            <a:fillRect/>
          </a:stretch>
        </p:blipFill>
        <p:spPr>
          <a:xfrm>
            <a:off x="1283970" y="892810"/>
            <a:ext cx="5389880" cy="4368165"/>
          </a:xfrm>
          <a:prstGeom prst="rect">
            <a:avLst/>
          </a:prstGeom>
        </p:spPr>
      </p:pic>
      <p:sp>
        <p:nvSpPr>
          <p:cNvPr id="7" name="文本框 6"/>
          <p:cNvSpPr txBox="1"/>
          <p:nvPr>
            <p:custDataLst>
              <p:tags r:id="rId6"/>
            </p:custDataLst>
          </p:nvPr>
        </p:nvSpPr>
        <p:spPr>
          <a:xfrm>
            <a:off x="1283970" y="5260975"/>
            <a:ext cx="7755255" cy="1304925"/>
          </a:xfrm>
          <a:prstGeom prst="rect">
            <a:avLst/>
          </a:prstGeom>
          <a:noFill/>
        </p:spPr>
        <p:txBody>
          <a:bodyPr wrap="square" rtlCol="0" anchor="t">
            <a:noAutofit/>
          </a:bodyPr>
          <a:lstStyle/>
          <a:p>
            <a:pPr marL="285750" indent="-285750">
              <a:buFont typeface="Wingdings" panose="05000000000000000000" charset="0"/>
              <a:buChar char="Ø"/>
            </a:pPr>
            <a:r>
              <a:rPr lang="zh-CN" altLang="en-US">
                <a:solidFill>
                  <a:srgbClr val="FF00FF"/>
                </a:solidFill>
                <a:sym typeface="+mn-ea"/>
              </a:rPr>
              <a:t>Set up a spiritual workshop: </a:t>
            </a:r>
            <a:r>
              <a:rPr lang="zh-CN" altLang="en-US">
                <a:sym typeface="+mn-ea"/>
              </a:rPr>
              <a:t>regularly read books about spiritual prescriptions with patients to</a:t>
            </a:r>
            <a:r>
              <a:rPr lang="zh-CN" altLang="en-US">
                <a:solidFill>
                  <a:srgbClr val="FF0000"/>
                </a:solidFill>
                <a:sym typeface="+mn-ea"/>
              </a:rPr>
              <a:t> music</a:t>
            </a:r>
            <a:r>
              <a:rPr lang="zh-CN" altLang="en-US">
                <a:sym typeface="+mn-ea"/>
              </a:rPr>
              <a:t>, instruct patients to relax their limbs, exercise properly, and improve their mood.</a:t>
            </a:r>
            <a:endParaRPr lang="zh-CN" altLang="en-US">
              <a:sym typeface="+mn-ea"/>
            </a:endParaRPr>
          </a:p>
        </p:txBody>
      </p:sp>
      <p:sp>
        <p:nvSpPr>
          <p:cNvPr id="10" name="文本框 9"/>
          <p:cNvSpPr txBox="1"/>
          <p:nvPr>
            <p:custDataLst>
              <p:tags r:id="rId7"/>
            </p:custDataLst>
          </p:nvPr>
        </p:nvSpPr>
        <p:spPr>
          <a:xfrm>
            <a:off x="3528060" y="96520"/>
            <a:ext cx="7281545" cy="583565"/>
          </a:xfrm>
          <a:prstGeom prst="rect">
            <a:avLst/>
          </a:prstGeom>
          <a:noFill/>
        </p:spPr>
        <p:txBody>
          <a:bodyPr wrap="square" rtlCol="0" anchor="t">
            <a:spAutoFit/>
          </a:bodyPr>
          <a:lstStyle/>
          <a:p>
            <a:r>
              <a:rPr lang="en-US" altLang="en-US" sz="3200" b="1" u="sng" dirty="0">
                <a:solidFill>
                  <a:srgbClr val="7030A0"/>
                </a:solidFill>
                <a:sym typeface="+mn-ea"/>
              </a:rPr>
              <a:t>Psychological strategies</a:t>
            </a:r>
            <a:endParaRPr lang="en-US" altLang="en-US" sz="3200" b="1" u="sng" dirty="0">
              <a:solidFill>
                <a:srgbClr val="7030A0"/>
              </a:solidFill>
              <a:sym typeface="+mn-e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4510917" y="121112"/>
            <a:ext cx="2733441" cy="769441"/>
          </a:xfrm>
          <a:prstGeom prst="rect">
            <a:avLst/>
          </a:prstGeom>
          <a:noFill/>
        </p:spPr>
        <p:txBody>
          <a:bodyPr wrap="none" rtlCol="0">
            <a:spAutoFit/>
          </a:bodyPr>
          <a:lstStyle/>
          <a:p>
            <a:r>
              <a:rPr lang="en-ID" sz="4400" b="1" u="sng" dirty="0">
                <a:solidFill>
                  <a:srgbClr val="7030A0"/>
                </a:solidFill>
              </a:rPr>
              <a:t>Conclusion</a:t>
            </a:r>
            <a:endParaRPr lang="en-ID" sz="4400" b="1" u="sng" dirty="0">
              <a:solidFill>
                <a:srgbClr val="7030A0"/>
              </a:solidFill>
            </a:endParaRPr>
          </a:p>
        </p:txBody>
      </p:sp>
      <p:sp>
        <p:nvSpPr>
          <p:cNvPr id="4" name="TextBox 3"/>
          <p:cNvSpPr txBox="1"/>
          <p:nvPr/>
        </p:nvSpPr>
        <p:spPr>
          <a:xfrm>
            <a:off x="1394840" y="1528971"/>
            <a:ext cx="9202511" cy="2814617"/>
          </a:xfrm>
          <a:prstGeom prst="rect">
            <a:avLst/>
          </a:prstGeom>
          <a:noFill/>
        </p:spPr>
        <p:txBody>
          <a:bodyPr wrap="square">
            <a:spAutoFit/>
          </a:bodyPr>
          <a:lstStyle/>
          <a:p>
            <a:pPr marL="342900" indent="-342900" algn="just">
              <a:lnSpc>
                <a:spcPct val="150000"/>
              </a:lnSpc>
              <a:buFont typeface="Wingdings" panose="05000000000000000000" pitchFamily="2" charset="2"/>
              <a:buChar char="Ø"/>
            </a:pPr>
            <a:r>
              <a:rPr lang="en-US" sz="2000" b="0" i="0" u="none" strike="noStrike" dirty="0">
                <a:solidFill>
                  <a:srgbClr val="403B3B"/>
                </a:solidFill>
                <a:effectLst/>
              </a:rPr>
              <a:t>During the COVID-19, most advanced cancer patients in clinical trials had psychological stress reactions, which were </a:t>
            </a:r>
            <a:r>
              <a:rPr lang="en-US" sz="2000" b="0" i="0" u="none" strike="noStrike" dirty="0">
                <a:solidFill>
                  <a:srgbClr val="FF00FF"/>
                </a:solidFill>
                <a:effectLst/>
              </a:rPr>
              <a:t>closely related to</a:t>
            </a:r>
            <a:r>
              <a:rPr lang="en-US" sz="2000" b="0" i="0" u="none" strike="noStrike" dirty="0">
                <a:solidFill>
                  <a:srgbClr val="403B3B"/>
                </a:solidFill>
                <a:effectLst/>
              </a:rPr>
              <a:t> tumor types, Severity of adverse reactions, and </a:t>
            </a:r>
            <a:r>
              <a:rPr lang="zh-CN" altLang="zh-CN" sz="2000" dirty="0">
                <a:effectLst/>
                <a:ea typeface="等线" panose="02010600030101010101" pitchFamily="2" charset="-122"/>
                <a:cs typeface="Times New Roman" panose="02020603050405020304" pitchFamily="18" charset="0"/>
              </a:rPr>
              <a:t> </a:t>
            </a:r>
            <a:r>
              <a:rPr lang="en-US" altLang="zh-CN" sz="2000" dirty="0">
                <a:effectLst/>
                <a:ea typeface="等线" panose="02010600030101010101" pitchFamily="2" charset="-122"/>
                <a:cs typeface="Times New Roman" panose="02020603050405020304" pitchFamily="18" charset="0"/>
              </a:rPr>
              <a:t>delayed medication by the epidemic in clinical trials</a:t>
            </a:r>
            <a:r>
              <a:rPr lang="en-US" sz="2000" b="0" i="0" u="none" strike="noStrike" dirty="0">
                <a:solidFill>
                  <a:srgbClr val="403B3B"/>
                </a:solidFill>
                <a:effectLst/>
              </a:rPr>
              <a:t>. </a:t>
            </a:r>
            <a:endParaRPr lang="en-US" sz="2000" b="0" i="0" u="none" strike="noStrike" dirty="0">
              <a:solidFill>
                <a:srgbClr val="403B3B"/>
              </a:solidFill>
              <a:effectLst/>
            </a:endParaRPr>
          </a:p>
          <a:p>
            <a:pPr marL="342900" indent="-342900" algn="just">
              <a:lnSpc>
                <a:spcPct val="150000"/>
              </a:lnSpc>
              <a:buFont typeface="Wingdings" panose="05000000000000000000" pitchFamily="2" charset="2"/>
              <a:buChar char="Ø"/>
            </a:pPr>
            <a:r>
              <a:rPr lang="en-US" sz="2000" b="0" i="0" u="none" strike="noStrike" dirty="0">
                <a:solidFill>
                  <a:srgbClr val="403B3B"/>
                </a:solidFill>
                <a:effectLst/>
              </a:rPr>
              <a:t>Nurses should strengthen </a:t>
            </a:r>
            <a:r>
              <a:rPr lang="en-US" sz="2000" b="0" i="0" u="none" strike="noStrike" dirty="0">
                <a:solidFill>
                  <a:srgbClr val="FF00FF"/>
                </a:solidFill>
                <a:effectLst/>
              </a:rPr>
              <a:t>psychological care and humanistic care </a:t>
            </a:r>
            <a:r>
              <a:rPr lang="en-US" sz="2000" b="0" i="0" u="none" strike="noStrike" dirty="0">
                <a:solidFill>
                  <a:srgbClr val="403B3B"/>
                </a:solidFill>
                <a:effectLst/>
              </a:rPr>
              <a:t>for patients during this special period, so as to reduce their psychological stress, improve their compliance, and prevent patients from falling off during the study.</a:t>
            </a:r>
            <a:endParaRPr lang="en-US" sz="2000" b="0" i="0" u="none" strike="noStrike" dirty="0">
              <a:solidFill>
                <a:srgbClr val="403B3B"/>
              </a:solidFill>
              <a:effectLs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 name="文本框 2"/>
          <p:cNvSpPr txBox="1"/>
          <p:nvPr>
            <p:custDataLst>
              <p:tags r:id="rId2"/>
            </p:custDataLst>
          </p:nvPr>
        </p:nvSpPr>
        <p:spPr>
          <a:xfrm>
            <a:off x="2110740" y="890905"/>
            <a:ext cx="6096000" cy="2861310"/>
          </a:xfrm>
          <a:prstGeom prst="rect">
            <a:avLst/>
          </a:prstGeom>
          <a:noFill/>
        </p:spPr>
        <p:txBody>
          <a:bodyPr wrap="square" rtlCol="0" anchor="t">
            <a:spAutoFit/>
            <a:scene3d>
              <a:camera prst="orthographicFront"/>
              <a:lightRig rig="threePt" dir="t"/>
            </a:scene3d>
          </a:bodyPr>
          <a:lstStyle/>
          <a:p>
            <a:r>
              <a:rPr lang="zh-CN" altLang="en-US" sz="6000">
                <a:ln w="22225">
                  <a:solidFill>
                    <a:schemeClr val="accent2"/>
                  </a:solidFill>
                  <a:prstDash val="solid"/>
                </a:ln>
                <a:solidFill>
                  <a:schemeClr val="accent2">
                    <a:lumMod val="40000"/>
                    <a:lumOff val="60000"/>
                  </a:schemeClr>
                </a:solidFill>
                <a:effectLst/>
              </a:rPr>
              <a:t>To cure sometimes, to relieve often, </a:t>
            </a:r>
            <a:endParaRPr lang="zh-CN" altLang="en-US" sz="6000">
              <a:ln w="22225">
                <a:solidFill>
                  <a:schemeClr val="accent2"/>
                </a:solidFill>
                <a:prstDash val="solid"/>
              </a:ln>
              <a:solidFill>
                <a:schemeClr val="accent2">
                  <a:lumMod val="40000"/>
                  <a:lumOff val="60000"/>
                </a:schemeClr>
              </a:solidFill>
              <a:effectLst/>
            </a:endParaRPr>
          </a:p>
          <a:p>
            <a:r>
              <a:rPr lang="zh-CN" altLang="en-US" sz="6000">
                <a:ln w="22225">
                  <a:solidFill>
                    <a:schemeClr val="accent2"/>
                  </a:solidFill>
                  <a:prstDash val="solid"/>
                </a:ln>
                <a:solidFill>
                  <a:schemeClr val="accent2">
                    <a:lumMod val="40000"/>
                    <a:lumOff val="60000"/>
                  </a:schemeClr>
                </a:solidFill>
                <a:effectLst/>
              </a:rPr>
              <a:t>to comfort always。</a:t>
            </a:r>
            <a:endParaRPr lang="zh-CN" altLang="en-US" sz="6000">
              <a:ln w="22225">
                <a:solidFill>
                  <a:schemeClr val="accent2"/>
                </a:solidFill>
                <a:prstDash val="solid"/>
              </a:ln>
              <a:solidFill>
                <a:schemeClr val="accent2">
                  <a:lumMod val="40000"/>
                  <a:lumOff val="60000"/>
                </a:schemeClr>
              </a:solidFill>
              <a:effectLst/>
            </a:endParaRPr>
          </a:p>
        </p:txBody>
      </p:sp>
      <p:pic>
        <p:nvPicPr>
          <p:cNvPr id="5" name="图片 4"/>
          <p:cNvPicPr>
            <a:picLocks noChangeAspect="1"/>
          </p:cNvPicPr>
          <p:nvPr>
            <p:custDataLst>
              <p:tags r:id="rId3"/>
            </p:custDataLst>
          </p:nvPr>
        </p:nvPicPr>
        <p:blipFill>
          <a:blip r:embed="rId4"/>
          <a:stretch>
            <a:fillRect/>
          </a:stretch>
        </p:blipFill>
        <p:spPr>
          <a:xfrm>
            <a:off x="2221865" y="3752215"/>
            <a:ext cx="5874385" cy="2656205"/>
          </a:xfrm>
          <a:prstGeom prst="rect">
            <a:avLst/>
          </a:prstGeom>
        </p:spPr>
      </p:pic>
      <p:sp>
        <p:nvSpPr>
          <p:cNvPr id="2" name="文本框 1"/>
          <p:cNvSpPr txBox="1"/>
          <p:nvPr/>
        </p:nvSpPr>
        <p:spPr>
          <a:xfrm>
            <a:off x="8316595" y="2851150"/>
            <a:ext cx="6096000" cy="1014730"/>
          </a:xfrm>
          <a:prstGeom prst="rect">
            <a:avLst/>
          </a:prstGeom>
          <a:noFill/>
        </p:spPr>
        <p:txBody>
          <a:bodyPr wrap="square" rtlCol="0" anchor="t">
            <a:spAutoFit/>
          </a:bodyPr>
          <a:p>
            <a:r>
              <a:rPr lang="en-US" altLang="zh-CN"/>
              <a:t>——</a:t>
            </a:r>
            <a:r>
              <a:rPr lang="zh-CN" altLang="en-US"/>
              <a:t> </a:t>
            </a:r>
            <a:r>
              <a:rPr lang="zh-CN" altLang="en-US" sz="6000">
                <a:ln w="22225">
                  <a:solidFill>
                    <a:schemeClr val="accent2"/>
                  </a:solidFill>
                  <a:prstDash val="solid"/>
                </a:ln>
                <a:solidFill>
                  <a:schemeClr val="accent2">
                    <a:lumMod val="40000"/>
                    <a:lumOff val="60000"/>
                  </a:schemeClr>
                </a:solidFill>
                <a:effectLst/>
              </a:rPr>
              <a:t>Tr</a:t>
            </a:r>
            <a:r>
              <a:rPr lang="zh-CN" altLang="en-US" sz="6000">
                <a:ln w="22225">
                  <a:solidFill>
                    <a:schemeClr val="accent2"/>
                  </a:solidFill>
                  <a:prstDash val="solid"/>
                </a:ln>
                <a:solidFill>
                  <a:schemeClr val="accent2">
                    <a:lumMod val="40000"/>
                    <a:lumOff val="60000"/>
                  </a:schemeClr>
                </a:solidFill>
                <a:effectLst/>
              </a:rPr>
              <a:t>udeau</a:t>
            </a:r>
            <a:endParaRPr lang="zh-CN" altLang="en-US" sz="6000">
              <a:ln w="22225">
                <a:solidFill>
                  <a:schemeClr val="accent2"/>
                </a:solidFill>
                <a:prstDash val="solid"/>
              </a:ln>
              <a:solidFill>
                <a:schemeClr val="accent2">
                  <a:lumMod val="40000"/>
                  <a:lumOff val="60000"/>
                </a:schemeClr>
              </a:solidFill>
              <a:effectLs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 name="矩形 2"/>
          <p:cNvSpPr/>
          <p:nvPr/>
        </p:nvSpPr>
        <p:spPr>
          <a:xfrm>
            <a:off x="2012342" y="2761444"/>
            <a:ext cx="6096145" cy="1754326"/>
          </a:xfrm>
          <a:prstGeom prst="rect">
            <a:avLst/>
          </a:prstGeom>
          <a:noFill/>
        </p:spPr>
        <p:txBody>
          <a:bodyPr wrap="square" lIns="91440" tIns="45720" rIns="91440" bIns="45720">
            <a:spAutoFit/>
          </a:bodyPr>
          <a:lstStyle/>
          <a:p>
            <a:pPr algn="ctr"/>
            <a:r>
              <a:rPr lang="en-US" sz="5400" b="1" i="0" u="none" strike="noStrike" cap="none" spc="0" dirty="0">
                <a:ln w="12700">
                  <a:solidFill>
                    <a:schemeClr val="accent1"/>
                  </a:solidFill>
                  <a:prstDash val="solid"/>
                </a:ln>
                <a:solidFill>
                  <a:srgbClr val="FF00FF"/>
                </a:solidFill>
                <a:effectLst>
                  <a:outerShdw dist="38100" dir="2640000" algn="bl" rotWithShape="0">
                    <a:schemeClr val="accent1"/>
                  </a:outerShdw>
                </a:effectLst>
              </a:rPr>
              <a:t>THANKS FOR YOUR ATTENTION ! </a:t>
            </a:r>
            <a:endParaRPr lang="zh-CN" altLang="en-US" sz="5400" b="1" cap="none" spc="0" dirty="0">
              <a:ln w="12700">
                <a:solidFill>
                  <a:schemeClr val="accent1"/>
                </a:solidFill>
                <a:prstDash val="solid"/>
              </a:ln>
              <a:solidFill>
                <a:srgbClr val="FF00FF"/>
              </a:solidFill>
              <a:effectLst>
                <a:outerShdw dist="38100" dir="2640000" algn="bl" rotWithShape="0">
                  <a:schemeClr val="accent1"/>
                </a:outerShdw>
              </a:effectLs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 name="TextBox 3"/>
          <p:cNvSpPr txBox="1"/>
          <p:nvPr>
            <p:custDataLst>
              <p:tags r:id="rId2"/>
            </p:custDataLst>
          </p:nvPr>
        </p:nvSpPr>
        <p:spPr>
          <a:xfrm>
            <a:off x="4145280" y="1167130"/>
            <a:ext cx="5037455" cy="3784600"/>
          </a:xfrm>
          <a:prstGeom prst="rect">
            <a:avLst/>
          </a:prstGeom>
          <a:noFill/>
        </p:spPr>
        <p:txBody>
          <a:bodyPr wrap="square">
            <a:spAutoFit/>
          </a:bodyPr>
          <a:p>
            <a:pPr algn="just">
              <a:lnSpc>
                <a:spcPct val="200000"/>
              </a:lnSpc>
            </a:pPr>
            <a:r>
              <a:rPr lang="en-US" sz="2400" b="0" i="0" u="none" strike="noStrike" dirty="0">
                <a:solidFill>
                  <a:srgbClr val="403B3B"/>
                </a:solidFill>
                <a:effectLst/>
              </a:rPr>
              <a:t>----</a:t>
            </a:r>
            <a:r>
              <a:rPr lang="en-US" altLang="en-ID" sz="2400" b="1" u="sng" dirty="0">
                <a:solidFill>
                  <a:srgbClr val="7030A0"/>
                </a:solidFill>
                <a:sym typeface="+mn-ea"/>
              </a:rPr>
              <a:t>Introduction</a:t>
            </a:r>
            <a:endParaRPr lang="en-US" altLang="en-ID" sz="2400" b="1" u="sng" dirty="0">
              <a:solidFill>
                <a:srgbClr val="7030A0"/>
              </a:solidFill>
              <a:sym typeface="+mn-ea"/>
            </a:endParaRPr>
          </a:p>
          <a:p>
            <a:pPr algn="just">
              <a:lnSpc>
                <a:spcPct val="200000"/>
              </a:lnSpc>
            </a:pPr>
            <a:r>
              <a:rPr lang="en-US" sz="2400" b="0" i="0" u="none" strike="noStrike" dirty="0">
                <a:solidFill>
                  <a:srgbClr val="403B3B"/>
                </a:solidFill>
                <a:effectLst/>
              </a:rPr>
              <a:t>----</a:t>
            </a:r>
            <a:r>
              <a:rPr lang="en-ID" sz="2400" b="1" u="sng" dirty="0">
                <a:solidFill>
                  <a:srgbClr val="7030A0"/>
                </a:solidFill>
                <a:sym typeface="+mn-ea"/>
              </a:rPr>
              <a:t>Study design </a:t>
            </a:r>
            <a:endParaRPr lang="en-ID" sz="2400" b="1" u="sng" dirty="0">
              <a:solidFill>
                <a:srgbClr val="7030A0"/>
              </a:solidFill>
            </a:endParaRPr>
          </a:p>
          <a:p>
            <a:pPr algn="just">
              <a:lnSpc>
                <a:spcPct val="200000"/>
              </a:lnSpc>
            </a:pPr>
            <a:r>
              <a:rPr lang="en-US" sz="2400" b="0" i="0" u="none" strike="noStrike" dirty="0">
                <a:solidFill>
                  <a:srgbClr val="403B3B"/>
                </a:solidFill>
                <a:effectLst/>
              </a:rPr>
              <a:t>-----</a:t>
            </a:r>
            <a:r>
              <a:rPr lang="en-US" altLang="en-ID" sz="2400" b="1" u="sng" dirty="0">
                <a:solidFill>
                  <a:srgbClr val="7030A0"/>
                </a:solidFill>
                <a:sym typeface="+mn-ea"/>
              </a:rPr>
              <a:t>Results</a:t>
            </a:r>
            <a:endParaRPr lang="en-US" altLang="en-ID" sz="2400" b="1" u="sng" dirty="0">
              <a:solidFill>
                <a:srgbClr val="7030A0"/>
              </a:solidFill>
            </a:endParaRPr>
          </a:p>
          <a:p>
            <a:pPr algn="just">
              <a:lnSpc>
                <a:spcPct val="200000"/>
              </a:lnSpc>
            </a:pPr>
            <a:r>
              <a:rPr lang="en-US" sz="2400" b="0" i="0" u="none" strike="noStrike" dirty="0">
                <a:solidFill>
                  <a:srgbClr val="403B3B"/>
                </a:solidFill>
                <a:effectLst/>
              </a:rPr>
              <a:t>-----</a:t>
            </a:r>
            <a:r>
              <a:rPr lang="en-US" altLang="en-US" sz="2400" b="1" u="sng" dirty="0">
                <a:solidFill>
                  <a:srgbClr val="7030A0"/>
                </a:solidFill>
                <a:sym typeface="+mn-ea"/>
              </a:rPr>
              <a:t>Psychological strategies</a:t>
            </a:r>
            <a:endParaRPr lang="en-US" altLang="en-ID" sz="2400" b="1" u="sng" dirty="0">
              <a:solidFill>
                <a:srgbClr val="7030A0"/>
              </a:solidFill>
            </a:endParaRPr>
          </a:p>
          <a:p>
            <a:pPr algn="just">
              <a:lnSpc>
                <a:spcPct val="200000"/>
              </a:lnSpc>
            </a:pPr>
            <a:r>
              <a:rPr lang="en-US" sz="2400" b="0" i="0" u="none" strike="noStrike" dirty="0">
                <a:solidFill>
                  <a:srgbClr val="403B3B"/>
                </a:solidFill>
                <a:effectLst/>
              </a:rPr>
              <a:t>-----</a:t>
            </a:r>
            <a:r>
              <a:rPr lang="en-US" altLang="en-ID" sz="2400" b="1" u="sng" dirty="0">
                <a:solidFill>
                  <a:srgbClr val="7030A0"/>
                </a:solidFill>
                <a:sym typeface="+mn-ea"/>
              </a:rPr>
              <a:t>Conclusion</a:t>
            </a:r>
            <a:endParaRPr lang="en-US" sz="2400" b="0" i="0" u="none" strike="noStrike" dirty="0">
              <a:solidFill>
                <a:srgbClr val="403B3B"/>
              </a:solidFill>
              <a:effectLst/>
            </a:endParaRPr>
          </a:p>
        </p:txBody>
      </p:sp>
      <p:sp>
        <p:nvSpPr>
          <p:cNvPr id="5" name="TextBox 1"/>
          <p:cNvSpPr txBox="1"/>
          <p:nvPr>
            <p:custDataLst>
              <p:tags r:id="rId3"/>
            </p:custDataLst>
          </p:nvPr>
        </p:nvSpPr>
        <p:spPr>
          <a:xfrm>
            <a:off x="5261815" y="36022"/>
            <a:ext cx="1909445" cy="768350"/>
          </a:xfrm>
          <a:prstGeom prst="rect">
            <a:avLst/>
          </a:prstGeom>
          <a:noFill/>
        </p:spPr>
        <p:txBody>
          <a:bodyPr wrap="none" rtlCol="0">
            <a:spAutoFit/>
          </a:bodyPr>
          <a:p>
            <a:pPr algn="l"/>
            <a:r>
              <a:rPr lang="en-US" altLang="en-ID" sz="4400" b="1" u="sng" dirty="0">
                <a:solidFill>
                  <a:srgbClr val="7030A0"/>
                </a:solidFill>
              </a:rPr>
              <a:t>Outline</a:t>
            </a:r>
            <a:endParaRPr lang="en-US" altLang="en-ID" sz="4400" b="1" u="sng" dirty="0">
              <a:solidFill>
                <a:srgbClr val="7030A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5261815" y="36022"/>
            <a:ext cx="3106043" cy="769441"/>
          </a:xfrm>
          <a:prstGeom prst="rect">
            <a:avLst/>
          </a:prstGeom>
          <a:noFill/>
        </p:spPr>
        <p:txBody>
          <a:bodyPr wrap="none" rtlCol="0">
            <a:spAutoFit/>
          </a:bodyPr>
          <a:lstStyle/>
          <a:p>
            <a:r>
              <a:rPr lang="en-ID" sz="4400" b="1" u="sng" dirty="0">
                <a:solidFill>
                  <a:srgbClr val="7030A0"/>
                </a:solidFill>
              </a:rPr>
              <a:t>Introduction</a:t>
            </a:r>
            <a:endParaRPr lang="en-ID" sz="4400" b="1" u="sng" dirty="0">
              <a:solidFill>
                <a:srgbClr val="7030A0"/>
              </a:solidFill>
            </a:endParaRPr>
          </a:p>
        </p:txBody>
      </p:sp>
      <p:sp>
        <p:nvSpPr>
          <p:cNvPr id="4" name="TextBox 3"/>
          <p:cNvSpPr txBox="1"/>
          <p:nvPr/>
        </p:nvSpPr>
        <p:spPr>
          <a:xfrm>
            <a:off x="1316117" y="1014243"/>
            <a:ext cx="9051120" cy="5324535"/>
          </a:xfrm>
          <a:prstGeom prst="rect">
            <a:avLst/>
          </a:prstGeom>
          <a:noFill/>
        </p:spPr>
        <p:txBody>
          <a:bodyPr wrap="square">
            <a:spAutoFit/>
          </a:bodyPr>
          <a:lstStyle/>
          <a:p>
            <a:pPr marL="342900" marR="0" lvl="0" indent="-342900" algn="l" defTabSz="914400" rtl="0" eaLnBrk="1" fontAlgn="base" latinLnBrk="0" hangingPunct="1">
              <a:lnSpc>
                <a:spcPct val="150000"/>
              </a:lnSpc>
              <a:spcBef>
                <a:spcPct val="20000"/>
              </a:spcBef>
              <a:spcAft>
                <a:spcPct val="0"/>
              </a:spcAft>
              <a:buClr>
                <a:srgbClr val="99CCFF"/>
              </a:buClr>
              <a:buSzTx/>
              <a:buFont typeface="Wingdings" panose="05000000000000000000" pitchFamily="2" charset="2"/>
              <a:buChar char="Ø"/>
              <a:defRPr/>
            </a:pPr>
            <a:r>
              <a:rPr lang="en-US" sz="2400" b="0" i="0" u="none" strike="noStrike" dirty="0">
                <a:solidFill>
                  <a:srgbClr val="403B3B"/>
                </a:solidFill>
                <a:effectLst/>
              </a:rPr>
              <a:t> </a:t>
            </a:r>
            <a:r>
              <a:rPr kumimoji="0" lang="en-US" altLang="zh-CN" sz="1600" b="0" i="0" u="none" strike="noStrike" kern="1200" cap="none" spc="0" normalizeH="0" baseline="0" noProof="0" dirty="0">
                <a:ln>
                  <a:noFill/>
                </a:ln>
                <a:solidFill>
                  <a:srgbClr val="FF0000"/>
                </a:solidFill>
                <a:effectLst/>
                <a:uLnTx/>
                <a:uFillTx/>
                <a:latin typeface="Arial" panose="020B0604020202020204"/>
                <a:ea typeface="黑体" panose="02010609060101010101" pitchFamily="49" charset="-122"/>
                <a:cs typeface="+mn-cs"/>
              </a:rPr>
              <a:t>Novel coronavirus pneumonia </a:t>
            </a:r>
            <a:r>
              <a:rPr kumimoji="0" lang="en-US" altLang="zh-CN" sz="1600" b="0" i="0" u="none" strike="noStrike" kern="1200" cap="none" spc="0" normalizeH="0" baseline="0" noProof="0" dirty="0">
                <a:ln>
                  <a:noFill/>
                </a:ln>
                <a:solidFill>
                  <a:srgbClr val="000000"/>
                </a:solidFill>
                <a:effectLst/>
                <a:uLnTx/>
                <a:uFillTx/>
                <a:latin typeface="Arial" panose="020B0604020202020204"/>
                <a:ea typeface="黑体" panose="02010609060101010101" pitchFamily="49" charset="-122"/>
                <a:cs typeface="+mn-cs"/>
              </a:rPr>
              <a:t>(COVID-19) is a lung disease caused by novel coronavirus infection. </a:t>
            </a:r>
            <a:endParaRPr kumimoji="0" lang="en-US" altLang="zh-CN" sz="1600" b="0" i="0" u="none" strike="noStrike" kern="1200" cap="none" spc="0" normalizeH="0" baseline="0" noProof="0" dirty="0">
              <a:ln>
                <a:noFill/>
              </a:ln>
              <a:solidFill>
                <a:srgbClr val="000000"/>
              </a:solidFill>
              <a:effectLst/>
              <a:uLnTx/>
              <a:uFillTx/>
              <a:latin typeface="Arial" panose="020B0604020202020204"/>
              <a:ea typeface="黑体" panose="02010609060101010101" pitchFamily="49" charset="-122"/>
              <a:cs typeface="+mn-cs"/>
            </a:endParaRPr>
          </a:p>
          <a:p>
            <a:pPr marL="285750" marR="0" lvl="0" indent="-285750" algn="l" defTabSz="914400" rtl="0" eaLnBrk="1" fontAlgn="base" latinLnBrk="0" hangingPunct="1">
              <a:lnSpc>
                <a:spcPct val="150000"/>
              </a:lnSpc>
              <a:spcBef>
                <a:spcPct val="20000"/>
              </a:spcBef>
              <a:spcAft>
                <a:spcPct val="0"/>
              </a:spcAft>
              <a:buClr>
                <a:srgbClr val="99CCFF"/>
              </a:buClr>
              <a:buSzTx/>
              <a:buFont typeface="Wingdings" panose="05000000000000000000" pitchFamily="2" charset="2"/>
              <a:buChar char="Ø"/>
              <a:defRPr/>
            </a:pPr>
            <a:r>
              <a:rPr kumimoji="0" lang="en-US" altLang="zh-CN" sz="1600" b="0" i="0" u="none" strike="noStrike" kern="1200" cap="none" spc="0" normalizeH="0" baseline="0" noProof="0" dirty="0">
                <a:ln>
                  <a:noFill/>
                </a:ln>
                <a:solidFill>
                  <a:srgbClr val="000000"/>
                </a:solidFill>
                <a:effectLst/>
                <a:uLnTx/>
                <a:uFillTx/>
                <a:latin typeface="Arial" panose="020B0604020202020204"/>
                <a:ea typeface="黑体" panose="02010609060101010101" pitchFamily="49" charset="-122"/>
                <a:cs typeface="+mn-cs"/>
              </a:rPr>
              <a:t>During the epidemic of COVID-19, the physical and mental health of cancer patients was greatly challenged.</a:t>
            </a:r>
            <a:endParaRPr kumimoji="0" lang="en-US" altLang="zh-CN" sz="1600" b="0" i="0" u="none" strike="noStrike" kern="1200" cap="none" spc="0" normalizeH="0" baseline="0" noProof="0" dirty="0">
              <a:ln>
                <a:noFill/>
              </a:ln>
              <a:solidFill>
                <a:srgbClr val="000000"/>
              </a:solidFill>
              <a:effectLst/>
              <a:uLnTx/>
              <a:uFillTx/>
              <a:latin typeface="Arial" panose="020B0604020202020204"/>
              <a:ea typeface="黑体" panose="02010609060101010101" pitchFamily="49" charset="-122"/>
              <a:cs typeface="+mn-cs"/>
            </a:endParaRPr>
          </a:p>
          <a:p>
            <a:pPr marL="285750" marR="0" lvl="0" indent="-285750" algn="l" defTabSz="914400" rtl="0" eaLnBrk="1" fontAlgn="base" latinLnBrk="0" hangingPunct="1">
              <a:lnSpc>
                <a:spcPct val="150000"/>
              </a:lnSpc>
              <a:spcBef>
                <a:spcPct val="20000"/>
              </a:spcBef>
              <a:spcAft>
                <a:spcPct val="0"/>
              </a:spcAft>
              <a:buClr>
                <a:srgbClr val="99CCFF"/>
              </a:buClr>
              <a:buSzTx/>
              <a:buFont typeface="Wingdings" panose="05000000000000000000" pitchFamily="2" charset="2"/>
              <a:buChar char="Ø"/>
              <a:defRPr/>
            </a:pPr>
            <a:r>
              <a:rPr kumimoji="0" lang="en-US" altLang="zh-CN" sz="1600" b="0" i="0" u="none" strike="noStrike" kern="1200" cap="none" spc="0" normalizeH="0" baseline="0" noProof="0" dirty="0">
                <a:ln>
                  <a:noFill/>
                </a:ln>
                <a:solidFill>
                  <a:srgbClr val="FF0000"/>
                </a:solidFill>
                <a:effectLst/>
                <a:uLnTx/>
                <a:uFillTx/>
                <a:latin typeface="Arial" panose="020B0604020202020204"/>
                <a:ea typeface="黑体" panose="02010609060101010101" pitchFamily="49" charset="-122"/>
                <a:cs typeface="+mn-cs"/>
              </a:rPr>
              <a:t>Physically,</a:t>
            </a:r>
            <a:r>
              <a:rPr kumimoji="0" lang="en-US" altLang="zh-CN" sz="1600" b="0" i="0" u="none" strike="noStrike" kern="1200" cap="none" spc="0" normalizeH="0" baseline="0" noProof="0" dirty="0">
                <a:ln>
                  <a:noFill/>
                </a:ln>
                <a:solidFill>
                  <a:srgbClr val="000000"/>
                </a:solidFill>
                <a:effectLst/>
                <a:uLnTx/>
                <a:uFillTx/>
                <a:latin typeface="Arial" panose="020B0604020202020204"/>
                <a:ea typeface="黑体" panose="02010609060101010101" pitchFamily="49" charset="-122"/>
                <a:cs typeface="+mn-cs"/>
              </a:rPr>
              <a:t> they had to worry about the impact of the epidemic on their own condition and treatment. </a:t>
            </a:r>
            <a:r>
              <a:rPr kumimoji="0" lang="en-US" altLang="zh-CN" sz="1600" b="0" i="0" u="none" strike="noStrike" kern="1200" cap="none" spc="0" normalizeH="0" baseline="0" noProof="0" dirty="0">
                <a:ln>
                  <a:noFill/>
                </a:ln>
                <a:solidFill>
                  <a:srgbClr val="FF0000"/>
                </a:solidFill>
                <a:effectLst/>
                <a:uLnTx/>
                <a:uFillTx/>
                <a:latin typeface="Arial" panose="020B0604020202020204"/>
                <a:ea typeface="黑体" panose="02010609060101010101" pitchFamily="49" charset="-122"/>
                <a:cs typeface="+mn-cs"/>
              </a:rPr>
              <a:t>Psychologically</a:t>
            </a:r>
            <a:r>
              <a:rPr kumimoji="0" lang="en-US" altLang="zh-CN" sz="1600" b="0" i="0" u="none" strike="noStrike" kern="1200" cap="none" spc="0" normalizeH="0" baseline="0" noProof="0" dirty="0">
                <a:ln>
                  <a:noFill/>
                </a:ln>
                <a:solidFill>
                  <a:srgbClr val="000000"/>
                </a:solidFill>
                <a:effectLst/>
                <a:uLnTx/>
                <a:uFillTx/>
                <a:latin typeface="Arial" panose="020B0604020202020204"/>
                <a:ea typeface="黑体" panose="02010609060101010101" pitchFamily="49" charset="-122"/>
                <a:cs typeface="+mn-cs"/>
              </a:rPr>
              <a:t>, anxiety, depression and other psychological diseases often troubled them. </a:t>
            </a:r>
            <a:endParaRPr kumimoji="0" lang="en-US" altLang="zh-CN" sz="1600" b="0" i="0" u="none" strike="noStrike" kern="1200" cap="none" spc="0" normalizeH="0" baseline="0" noProof="0" dirty="0">
              <a:ln>
                <a:noFill/>
              </a:ln>
              <a:solidFill>
                <a:srgbClr val="000000"/>
              </a:solidFill>
              <a:effectLst/>
              <a:uLnTx/>
              <a:uFillTx/>
              <a:latin typeface="Arial" panose="020B0604020202020204"/>
              <a:ea typeface="黑体" panose="02010609060101010101" pitchFamily="49" charset="-122"/>
              <a:cs typeface="+mn-cs"/>
            </a:endParaRPr>
          </a:p>
          <a:p>
            <a:pPr marL="285750" marR="0" lvl="0" indent="-285750" algn="l" defTabSz="914400" rtl="0" eaLnBrk="1" fontAlgn="base" latinLnBrk="0" hangingPunct="1">
              <a:lnSpc>
                <a:spcPct val="150000"/>
              </a:lnSpc>
              <a:spcBef>
                <a:spcPct val="20000"/>
              </a:spcBef>
              <a:spcAft>
                <a:spcPct val="0"/>
              </a:spcAft>
              <a:buClr>
                <a:srgbClr val="99CCFF"/>
              </a:buClr>
              <a:buSzTx/>
              <a:buFont typeface="Wingdings" panose="05000000000000000000" pitchFamily="2" charset="2"/>
              <a:buChar char="Ø"/>
              <a:defRPr/>
            </a:pPr>
            <a:r>
              <a:rPr kumimoji="0" lang="en-US" altLang="zh-CN" sz="1600" b="0" i="0" u="none" strike="noStrike" kern="1200" cap="none" spc="0" normalizeH="0" baseline="0" noProof="0" dirty="0">
                <a:ln>
                  <a:noFill/>
                </a:ln>
                <a:solidFill>
                  <a:srgbClr val="000000"/>
                </a:solidFill>
                <a:effectLst/>
                <a:uLnTx/>
                <a:uFillTx/>
                <a:latin typeface="Arial" panose="020B0604020202020204"/>
                <a:ea typeface="黑体" panose="02010609060101010101" pitchFamily="49" charset="-122"/>
                <a:cs typeface="+mn-cs"/>
              </a:rPr>
              <a:t> </a:t>
            </a:r>
            <a:r>
              <a:rPr kumimoji="0" lang="en-US" altLang="zh-CN" sz="1600" b="0" i="0" u="none" strike="noStrike" kern="1200" cap="none" spc="0" normalizeH="0" baseline="0" noProof="0" dirty="0">
                <a:ln>
                  <a:noFill/>
                </a:ln>
                <a:solidFill>
                  <a:srgbClr val="FF0000"/>
                </a:solidFill>
                <a:effectLst/>
                <a:uLnTx/>
                <a:uFillTx/>
                <a:latin typeface="Arial" panose="020B0604020202020204"/>
                <a:ea typeface="黑体" panose="02010609060101010101" pitchFamily="49" charset="-122"/>
                <a:cs typeface="+mn-cs"/>
              </a:rPr>
              <a:t>Cancer patients participating in clinical trials</a:t>
            </a:r>
            <a:r>
              <a:rPr kumimoji="0" lang="en-US" altLang="zh-CN" sz="1600" b="0" i="0" u="none" strike="noStrike" kern="1200" cap="none" spc="0" normalizeH="0" baseline="0" noProof="0" dirty="0">
                <a:ln>
                  <a:noFill/>
                </a:ln>
                <a:solidFill>
                  <a:srgbClr val="000000"/>
                </a:solidFill>
                <a:effectLst/>
                <a:uLnTx/>
                <a:uFillTx/>
                <a:latin typeface="Arial" panose="020B0604020202020204"/>
                <a:ea typeface="黑体" panose="02010609060101010101" pitchFamily="49" charset="-122"/>
                <a:cs typeface="+mn-cs"/>
              </a:rPr>
              <a:t> often worry that due to the pandemic, they may violate the trial protocol and may not be able to take medication in time. </a:t>
            </a:r>
            <a:endParaRPr kumimoji="0" lang="en-US" altLang="zh-CN" sz="1600" b="0" i="0" u="none" strike="noStrike" kern="1200" cap="none" spc="0" normalizeH="0" baseline="0" noProof="0" dirty="0">
              <a:ln>
                <a:noFill/>
              </a:ln>
              <a:solidFill>
                <a:srgbClr val="000000"/>
              </a:solidFill>
              <a:effectLst/>
              <a:uLnTx/>
              <a:uFillTx/>
              <a:latin typeface="Arial" panose="020B0604020202020204"/>
              <a:ea typeface="黑体" panose="02010609060101010101" pitchFamily="49" charset="-122"/>
              <a:cs typeface="+mn-cs"/>
            </a:endParaRPr>
          </a:p>
          <a:p>
            <a:pPr marL="285750" marR="0" lvl="0" indent="-285750" algn="l" defTabSz="914400" rtl="0" eaLnBrk="1" fontAlgn="base" latinLnBrk="0" hangingPunct="1">
              <a:lnSpc>
                <a:spcPct val="150000"/>
              </a:lnSpc>
              <a:spcBef>
                <a:spcPct val="20000"/>
              </a:spcBef>
              <a:spcAft>
                <a:spcPct val="0"/>
              </a:spcAft>
              <a:buClr>
                <a:srgbClr val="99CCFF"/>
              </a:buClr>
              <a:buSzTx/>
              <a:buFont typeface="Wingdings" panose="05000000000000000000" pitchFamily="2" charset="2"/>
              <a:buChar char="Ø"/>
              <a:defRPr/>
            </a:pPr>
            <a:r>
              <a:rPr kumimoji="0" lang="en-US" altLang="zh-CN" sz="1600" b="0" i="0" u="none" strike="noStrike" kern="1200" cap="none" spc="0" normalizeH="0" baseline="0" noProof="0" dirty="0">
                <a:ln>
                  <a:noFill/>
                </a:ln>
                <a:solidFill>
                  <a:srgbClr val="000000"/>
                </a:solidFill>
                <a:effectLst/>
                <a:uLnTx/>
                <a:uFillTx/>
                <a:latin typeface="Arial" panose="020B0604020202020204"/>
                <a:ea typeface="黑体" panose="02010609060101010101" pitchFamily="49" charset="-122"/>
                <a:cs typeface="+mn-cs"/>
              </a:rPr>
              <a:t>The purpose of this paper is to study the </a:t>
            </a:r>
            <a:r>
              <a:rPr kumimoji="0" lang="en-US" altLang="zh-CN" sz="1600" b="0" i="0" u="none" strike="noStrike" kern="1200" cap="none" spc="0" normalizeH="0" baseline="0" noProof="0" dirty="0">
                <a:ln>
                  <a:noFill/>
                </a:ln>
                <a:solidFill>
                  <a:srgbClr val="FF0000"/>
                </a:solidFill>
                <a:effectLst/>
                <a:uLnTx/>
                <a:uFillTx/>
                <a:latin typeface="Arial" panose="020B0604020202020204"/>
                <a:ea typeface="黑体" panose="02010609060101010101" pitchFamily="49" charset="-122"/>
                <a:cs typeface="+mn-cs"/>
              </a:rPr>
              <a:t>psychological status </a:t>
            </a:r>
            <a:r>
              <a:rPr kumimoji="0" lang="en-US" altLang="zh-CN" sz="1600" b="0" i="0" u="none" strike="noStrike" kern="1200" cap="none" spc="0" normalizeH="0" baseline="0" noProof="0" dirty="0">
                <a:ln>
                  <a:noFill/>
                </a:ln>
                <a:solidFill>
                  <a:srgbClr val="000000"/>
                </a:solidFill>
                <a:effectLst/>
                <a:uLnTx/>
                <a:uFillTx/>
                <a:latin typeface="Arial" panose="020B0604020202020204"/>
                <a:ea typeface="黑体" panose="02010609060101010101" pitchFamily="49" charset="-122"/>
                <a:cs typeface="+mn-cs"/>
              </a:rPr>
              <a:t>of </a:t>
            </a:r>
            <a:r>
              <a:rPr kumimoji="0" lang="en-US" altLang="zh-CN" sz="1600" b="0" i="0" u="none" strike="noStrike" kern="1200" cap="none" spc="0" normalizeH="0" baseline="0" noProof="0" dirty="0">
                <a:ln>
                  <a:noFill/>
                </a:ln>
                <a:solidFill>
                  <a:srgbClr val="CD2390"/>
                </a:solidFill>
                <a:effectLst/>
                <a:uLnTx/>
                <a:uFillTx/>
                <a:latin typeface="Arial" panose="020B0604020202020204"/>
                <a:ea typeface="黑体" panose="02010609060101010101" pitchFamily="49" charset="-122"/>
                <a:cs typeface="+mn-cs"/>
              </a:rPr>
              <a:t>advanced cancer patients in clinical trials</a:t>
            </a:r>
            <a:r>
              <a:rPr kumimoji="0" lang="en-US" altLang="zh-CN" sz="1600" b="0" i="0" u="none" strike="noStrike" kern="1200" cap="none" spc="0" normalizeH="0" baseline="0" noProof="0" dirty="0">
                <a:ln>
                  <a:noFill/>
                </a:ln>
                <a:solidFill>
                  <a:srgbClr val="FF0000"/>
                </a:solidFill>
                <a:effectLst/>
                <a:uLnTx/>
                <a:uFillTx/>
                <a:latin typeface="Arial" panose="020B0604020202020204"/>
                <a:ea typeface="黑体" panose="02010609060101010101" pitchFamily="49" charset="-122"/>
                <a:cs typeface="+mn-cs"/>
              </a:rPr>
              <a:t> </a:t>
            </a:r>
            <a:r>
              <a:rPr kumimoji="0" lang="en-US" altLang="zh-CN" sz="1600" b="0" i="0" u="none" strike="noStrike" kern="1200" cap="none" spc="0" normalizeH="0" baseline="0" noProof="0" dirty="0">
                <a:ln>
                  <a:noFill/>
                </a:ln>
                <a:solidFill>
                  <a:srgbClr val="000000"/>
                </a:solidFill>
                <a:effectLst/>
                <a:uLnTx/>
                <a:uFillTx/>
                <a:latin typeface="Arial" panose="020B0604020202020204"/>
                <a:ea typeface="黑体" panose="02010609060101010101" pitchFamily="49" charset="-122"/>
                <a:cs typeface="+mn-cs"/>
              </a:rPr>
              <a:t>during the outbreak of COVID-19, analyze the influencing factors, and propose coping strategies.</a:t>
            </a:r>
            <a:endParaRPr kumimoji="0" lang="zh-CN" altLang="en-US" sz="1600" b="0" i="0" u="none" strike="noStrike" kern="1200" cap="none" spc="0" normalizeH="0" baseline="0" noProof="0" dirty="0">
              <a:ln>
                <a:noFill/>
              </a:ln>
              <a:solidFill>
                <a:srgbClr val="000000"/>
              </a:solidFill>
              <a:effectLst/>
              <a:uLnTx/>
              <a:uFillTx/>
              <a:latin typeface="Arial" panose="020B0604020202020204"/>
              <a:ea typeface="黑体" panose="02010609060101010101" pitchFamily="49" charset="-122"/>
              <a:cs typeface="+mn-cs"/>
            </a:endParaRPr>
          </a:p>
          <a:p>
            <a:pPr algn="just"/>
            <a:endParaRPr lang="en-US" sz="2400" b="0" i="0" u="none" strike="noStrike" dirty="0">
              <a:solidFill>
                <a:srgbClr val="403B3B"/>
              </a:solidFill>
              <a:effectLs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5261815" y="36022"/>
            <a:ext cx="3167855" cy="769441"/>
          </a:xfrm>
          <a:prstGeom prst="rect">
            <a:avLst/>
          </a:prstGeom>
          <a:noFill/>
        </p:spPr>
        <p:txBody>
          <a:bodyPr wrap="none" rtlCol="0">
            <a:spAutoFit/>
          </a:bodyPr>
          <a:lstStyle/>
          <a:p>
            <a:r>
              <a:rPr lang="en-ID" sz="4400" b="1" u="sng" dirty="0">
                <a:solidFill>
                  <a:srgbClr val="7030A0"/>
                </a:solidFill>
              </a:rPr>
              <a:t>Study design</a:t>
            </a:r>
            <a:endParaRPr lang="en-ID" sz="4400" b="1" u="sng" dirty="0">
              <a:solidFill>
                <a:srgbClr val="7030A0"/>
              </a:solidFill>
            </a:endParaRPr>
          </a:p>
        </p:txBody>
      </p:sp>
      <p:sp>
        <p:nvSpPr>
          <p:cNvPr id="3" name="文本框 2"/>
          <p:cNvSpPr txBox="1">
            <a:spLocks noChangeArrowheads="1"/>
          </p:cNvSpPr>
          <p:nvPr/>
        </p:nvSpPr>
        <p:spPr bwMode="auto">
          <a:xfrm>
            <a:off x="1641003" y="1597025"/>
            <a:ext cx="2447925" cy="3006725"/>
          </a:xfrm>
          <a:prstGeom prst="rect">
            <a:avLst/>
          </a:prstGeom>
          <a:noFill/>
          <a:ln w="19050">
            <a:solidFill>
              <a:srgbClr val="FF0000"/>
            </a:solidFill>
            <a:miter lim="800000"/>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hlink"/>
              </a:buClr>
              <a:buFont typeface="Wingdings" panose="05000000000000000000" pitchFamily="2" charset="2"/>
              <a:buChar char="v"/>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defRPr>
            </a:lvl9pPr>
          </a:lstStyle>
          <a:p>
            <a:pPr marL="0" marR="0" lvl="0" indent="0" defTabSz="914400" eaLnBrk="0" fontAlgn="base" latinLnBrk="0" hangingPunct="0">
              <a:lnSpc>
                <a:spcPct val="150000"/>
              </a:lnSpc>
              <a:spcBef>
                <a:spcPct val="0"/>
              </a:spcBef>
              <a:spcAft>
                <a:spcPct val="0"/>
              </a:spcAft>
              <a:buClrTx/>
              <a:buSzTx/>
              <a:buFontTx/>
              <a:buNone/>
              <a:defRPr/>
            </a:pPr>
            <a:r>
              <a:rPr kumimoji="0" lang="en-US" altLang="zh-CN" sz="1600" b="1" i="0" u="none" strike="noStrike" kern="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t>Research subjects:</a:t>
            </a:r>
            <a:endParaRPr kumimoji="0" lang="en-US" altLang="zh-CN" sz="1600" b="1" i="0" u="none" strike="noStrike" kern="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a:p>
            <a:pPr marL="0" marR="0" lvl="0" indent="0" defTabSz="914400" eaLnBrk="0" fontAlgn="base" latinLnBrk="0" hangingPunct="0">
              <a:lnSpc>
                <a:spcPct val="150000"/>
              </a:lnSpc>
              <a:spcBef>
                <a:spcPct val="0"/>
              </a:spcBef>
              <a:spcAft>
                <a:spcPct val="0"/>
              </a:spcAft>
              <a:buClrTx/>
              <a:buSzTx/>
              <a:buFontTx/>
              <a:buNone/>
              <a:defRPr/>
            </a:pPr>
            <a:r>
              <a:rPr kumimoji="0" lang="en-US" altLang="zh-CN" sz="1400" b="0" i="0" u="none" strike="noStrike" kern="0" cap="none" spc="0" normalizeH="0" baseline="0" noProof="0" dirty="0">
                <a:ln>
                  <a:noFill/>
                </a:ln>
                <a:solidFill>
                  <a:srgbClr val="000000"/>
                </a:solidFill>
                <a:effectLst/>
                <a:uLnTx/>
                <a:uFillTx/>
                <a:latin typeface="Arial" panose="020B0604020202020204" pitchFamily="34" charset="0"/>
                <a:ea typeface="宋体" panose="02010600030101010101" pitchFamily="2" charset="-122"/>
                <a:sym typeface="Symbol" panose="05050102010706020507" pitchFamily="18" charset="2"/>
              </a:rPr>
              <a:t>  </a:t>
            </a:r>
            <a:r>
              <a:rPr kumimoji="0" lang="en-US" altLang="zh-CN" sz="1400" b="0" i="0" u="none" strike="noStrike" kern="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t>Patients diagnosed with cancer through cytology or pathology and enrolled in tumor clinical trials</a:t>
            </a:r>
            <a:endParaRPr kumimoji="0" lang="en-US" altLang="zh-CN" sz="1400" b="0" i="0" u="none" strike="noStrike" kern="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a:p>
            <a:pPr marL="0" marR="0" lvl="0" indent="0" defTabSz="914400" eaLnBrk="0" fontAlgn="base" latinLnBrk="0" hangingPunct="0">
              <a:lnSpc>
                <a:spcPct val="150000"/>
              </a:lnSpc>
              <a:spcBef>
                <a:spcPct val="0"/>
              </a:spcBef>
              <a:spcAft>
                <a:spcPct val="0"/>
              </a:spcAft>
              <a:buClrTx/>
              <a:buSzTx/>
              <a:buFontTx/>
              <a:buNone/>
              <a:defRPr/>
            </a:pPr>
            <a:r>
              <a:rPr kumimoji="0" lang="en-US" altLang="zh-CN" sz="1400" b="0" i="0" u="none" strike="noStrike" kern="0" cap="none" spc="0" normalizeH="0" baseline="0" noProof="0" dirty="0">
                <a:ln>
                  <a:noFill/>
                </a:ln>
                <a:solidFill>
                  <a:srgbClr val="000000"/>
                </a:solidFill>
                <a:effectLst/>
                <a:uLnTx/>
                <a:uFillTx/>
                <a:latin typeface="Arial" panose="020B0604020202020204" pitchFamily="34" charset="0"/>
                <a:ea typeface="宋体" panose="02010600030101010101" pitchFamily="2" charset="-122"/>
                <a:sym typeface="Symbol" panose="05050102010706020507" pitchFamily="18" charset="2"/>
              </a:rPr>
              <a:t>  </a:t>
            </a:r>
            <a:r>
              <a:rPr kumimoji="0" lang="en-US" altLang="zh-CN" sz="1400" b="0" i="0" u="none" strike="noStrike" kern="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t>Age ≥ 18 years old</a:t>
            </a:r>
            <a:endParaRPr kumimoji="0" lang="en-US" altLang="zh-CN" sz="1400" b="0" i="0" u="none" strike="noStrike" kern="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a:p>
            <a:pPr marL="0" marR="0" lvl="0" indent="0" defTabSz="914400" eaLnBrk="0" fontAlgn="base" latinLnBrk="0" hangingPunct="0">
              <a:lnSpc>
                <a:spcPct val="150000"/>
              </a:lnSpc>
              <a:spcBef>
                <a:spcPct val="0"/>
              </a:spcBef>
              <a:spcAft>
                <a:spcPct val="0"/>
              </a:spcAft>
              <a:buClrTx/>
              <a:buSzTx/>
              <a:buFontTx/>
              <a:buNone/>
              <a:defRPr/>
            </a:pPr>
            <a:r>
              <a:rPr kumimoji="0" lang="en-US" altLang="zh-CN" sz="1400" b="0" i="0" u="none" strike="noStrike" kern="0" cap="none" spc="0" normalizeH="0" baseline="0" noProof="0" dirty="0">
                <a:ln>
                  <a:noFill/>
                </a:ln>
                <a:solidFill>
                  <a:srgbClr val="000000"/>
                </a:solidFill>
                <a:effectLst/>
                <a:uLnTx/>
                <a:uFillTx/>
                <a:latin typeface="Arial" panose="020B0604020202020204" pitchFamily="34" charset="0"/>
                <a:ea typeface="宋体" panose="02010600030101010101" pitchFamily="2" charset="-122"/>
                <a:sym typeface="Symbol" panose="05050102010706020507" pitchFamily="18" charset="2"/>
              </a:rPr>
              <a:t></a:t>
            </a:r>
            <a:r>
              <a:rPr kumimoji="0" lang="en-US" altLang="zh-CN" sz="1400" b="0" i="0" u="none" strike="noStrike" kern="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t>  No history of cognitive impairment and mental illness</a:t>
            </a:r>
            <a:endParaRPr kumimoji="0" lang="zh-CN" altLang="en-US" sz="1400" b="0" i="0" u="none" strike="noStrike" kern="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
        <p:nvSpPr>
          <p:cNvPr id="5" name="文本框 4"/>
          <p:cNvSpPr txBox="1"/>
          <p:nvPr/>
        </p:nvSpPr>
        <p:spPr>
          <a:xfrm>
            <a:off x="4750842" y="1576388"/>
            <a:ext cx="2447925" cy="3046988"/>
          </a:xfrm>
          <a:prstGeom prst="rect">
            <a:avLst/>
          </a:prstGeom>
          <a:noFill/>
          <a:ln w="19050">
            <a:solidFill>
              <a:srgbClr val="FF00FF"/>
            </a:solidFill>
          </a:ln>
        </p:spPr>
        <p:txBody>
          <a:bodyPr>
            <a:spAutoFit/>
          </a:bodyPr>
          <a:lstStyle/>
          <a:p>
            <a:pPr marL="0" marR="0" lvl="0" indent="0" defTabSz="914400" eaLnBrk="0" fontAlgn="base" latinLnBrk="0" hangingPunct="0">
              <a:lnSpc>
                <a:spcPct val="150000"/>
              </a:lnSpc>
              <a:spcBef>
                <a:spcPct val="0"/>
              </a:spcBef>
              <a:spcAft>
                <a:spcPct val="0"/>
              </a:spcAft>
              <a:buClrTx/>
              <a:buSzTx/>
              <a:buFontTx/>
              <a:buNone/>
              <a:defRPr/>
            </a:pPr>
            <a:r>
              <a:rPr kumimoji="0" lang="en-US" altLang="zh-CN" sz="1600" b="1" i="0" u="none" strike="noStrike" kern="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t>Research methods:</a:t>
            </a:r>
            <a:endParaRPr kumimoji="0" lang="en-US" altLang="zh-CN" sz="1600" b="1" i="0" u="none" strike="noStrike" kern="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a:p>
            <a:pPr marL="0" marR="0" lvl="0" indent="0" algn="l" defTabSz="914400" eaLnBrk="0" fontAlgn="base" latinLnBrk="0" hangingPunct="0">
              <a:lnSpc>
                <a:spcPct val="100000"/>
              </a:lnSpc>
              <a:spcBef>
                <a:spcPct val="0"/>
              </a:spcBef>
              <a:spcAft>
                <a:spcPct val="0"/>
              </a:spcAft>
              <a:buClrTx/>
              <a:buSzTx/>
              <a:buFontTx/>
              <a:buNone/>
              <a:defRPr/>
            </a:pPr>
            <a:r>
              <a:rPr kumimoji="0" lang="en-US" altLang="zh-CN" sz="1400" i="0" u="none" strike="noStrike" kern="1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The Symptom Checklist 90 (SCL-90) was used as a measurement tool, consisting of 90 items and divided into 9 factors. </a:t>
            </a:r>
            <a:endParaRPr kumimoji="0" lang="en-US" altLang="zh-CN" sz="1400" i="0" u="none" strike="noStrike" kern="1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just" defTabSz="914400" eaLnBrk="0" fontAlgn="base" latinLnBrk="0" hangingPunct="0">
              <a:lnSpc>
                <a:spcPct val="100000"/>
              </a:lnSpc>
              <a:spcBef>
                <a:spcPct val="0"/>
              </a:spcBef>
              <a:spcAft>
                <a:spcPct val="0"/>
              </a:spcAft>
              <a:buClrTx/>
              <a:buSzTx/>
              <a:buFontTx/>
              <a:buNone/>
              <a:defRPr/>
            </a:pPr>
            <a:r>
              <a:rPr kumimoji="0" lang="en-US" altLang="zh-CN" sz="1400" i="0" u="none" strike="noStrike" kern="1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Positive screening criteria:</a:t>
            </a:r>
            <a:endParaRPr kumimoji="0" lang="en-US" altLang="zh-CN" sz="1400" i="0" u="none" strike="noStrike" kern="1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just" defTabSz="914400" eaLnBrk="0" fontAlgn="base" latinLnBrk="0" hangingPunct="0">
              <a:lnSpc>
                <a:spcPct val="100000"/>
              </a:lnSpc>
              <a:spcBef>
                <a:spcPct val="0"/>
              </a:spcBef>
              <a:spcAft>
                <a:spcPct val="0"/>
              </a:spcAft>
              <a:buClrTx/>
              <a:buSzTx/>
              <a:buFontTx/>
              <a:buNone/>
              <a:defRPr/>
            </a:pPr>
            <a:r>
              <a:rPr kumimoji="0" lang="en-US" altLang="zh-CN" sz="1400" i="0" u="none" strike="noStrike" kern="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sym typeface="Symbol" panose="05050102010706020507" pitchFamily="18" charset="2"/>
              </a:rPr>
              <a:t> </a:t>
            </a:r>
            <a:r>
              <a:rPr kumimoji="0" lang="en-US" altLang="zh-CN" sz="1400" i="0" u="none" strike="noStrike" kern="1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total score exceeds 160 points</a:t>
            </a:r>
            <a:r>
              <a:rPr kumimoji="0" lang="zh-CN" altLang="en-US" sz="1400" i="0" u="none" strike="noStrike" kern="1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endParaRPr kumimoji="0" lang="en-US" altLang="zh-CN" sz="1400" i="0" u="none" strike="noStrike" kern="1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just" defTabSz="914400" eaLnBrk="0" fontAlgn="base" latinLnBrk="0" hangingPunct="0">
              <a:lnSpc>
                <a:spcPct val="100000"/>
              </a:lnSpc>
              <a:spcBef>
                <a:spcPct val="0"/>
              </a:spcBef>
              <a:spcAft>
                <a:spcPct val="0"/>
              </a:spcAft>
              <a:buClrTx/>
              <a:buSzTx/>
              <a:buFontTx/>
              <a:buNone/>
              <a:defRPr/>
            </a:pPr>
            <a:r>
              <a:rPr kumimoji="0" lang="en-US" altLang="zh-CN" sz="1400" i="0" u="none" strike="noStrike" kern="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sym typeface="Symbol" panose="05050102010706020507" pitchFamily="18" charset="2"/>
              </a:rPr>
              <a:t> </a:t>
            </a:r>
            <a:r>
              <a:rPr kumimoji="0" lang="en-US" altLang="zh-CN" sz="1400" i="0" u="none" strike="noStrike" kern="1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or the number of positive items exceeds 43</a:t>
            </a:r>
            <a:r>
              <a:rPr kumimoji="0" lang="zh-CN" altLang="en-US" sz="1400" i="0" u="none" strike="noStrike" kern="1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en-US" altLang="zh-CN" sz="1400" i="0" u="none" strike="noStrike" kern="1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endParaRPr kumimoji="0" lang="en-US" altLang="zh-CN" sz="1400" i="0" u="none" strike="noStrike" kern="1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eaLnBrk="0" fontAlgn="base" latinLnBrk="0" hangingPunct="0">
              <a:lnSpc>
                <a:spcPct val="100000"/>
              </a:lnSpc>
              <a:spcBef>
                <a:spcPct val="0"/>
              </a:spcBef>
              <a:spcAft>
                <a:spcPct val="0"/>
              </a:spcAft>
              <a:buClrTx/>
              <a:buSzTx/>
              <a:buFontTx/>
              <a:buNone/>
              <a:defRPr/>
            </a:pPr>
            <a:r>
              <a:rPr kumimoji="0" lang="en-US" altLang="zh-CN" sz="1400" i="0" u="none" strike="noStrike" kern="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sym typeface="Symbol" panose="05050102010706020507" pitchFamily="18" charset="2"/>
              </a:rPr>
              <a:t> </a:t>
            </a:r>
            <a:r>
              <a:rPr kumimoji="0" lang="en-US" altLang="zh-CN" sz="1400" i="0" u="none" strike="noStrike" kern="1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or any factor score exceeds 2 points.</a:t>
            </a:r>
            <a:r>
              <a:rPr kumimoji="0" lang="en-US" altLang="zh-CN" sz="1400" i="0" u="none" strike="noStrike" kern="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sym typeface="Symbol" panose="05050102010706020507" pitchFamily="18" charset="2"/>
              </a:rPr>
              <a:t> </a:t>
            </a:r>
            <a:endParaRPr kumimoji="0" lang="zh-CN" altLang="zh-CN" sz="1400" i="0" u="none" strike="noStrike" kern="1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 name="文本框 4"/>
          <p:cNvSpPr txBox="1">
            <a:spLocks noChangeArrowheads="1"/>
          </p:cNvSpPr>
          <p:nvPr/>
        </p:nvSpPr>
        <p:spPr bwMode="auto">
          <a:xfrm>
            <a:off x="7904300" y="1620470"/>
            <a:ext cx="2447925" cy="3006725"/>
          </a:xfrm>
          <a:prstGeom prst="rect">
            <a:avLst/>
          </a:prstGeom>
          <a:noFill/>
          <a:ln w="19050">
            <a:solidFill>
              <a:srgbClr val="990099"/>
            </a:solidFill>
            <a:miter lim="800000"/>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hlink"/>
              </a:buClr>
              <a:buFont typeface="Wingdings" panose="05000000000000000000" pitchFamily="2" charset="2"/>
              <a:buChar char="v"/>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defRPr>
            </a:lvl9pPr>
          </a:lstStyle>
          <a:p>
            <a:pPr marL="0" marR="0" lvl="0" indent="0" defTabSz="914400" eaLnBrk="0" fontAlgn="base" latinLnBrk="0" hangingPunct="0">
              <a:lnSpc>
                <a:spcPct val="150000"/>
              </a:lnSpc>
              <a:spcBef>
                <a:spcPct val="0"/>
              </a:spcBef>
              <a:spcAft>
                <a:spcPct val="0"/>
              </a:spcAft>
              <a:buClrTx/>
              <a:buSzTx/>
              <a:buFontTx/>
              <a:buNone/>
              <a:defRPr/>
            </a:pPr>
            <a:r>
              <a:rPr kumimoji="0" lang="en-US" altLang="zh-CN" sz="1600" b="1" i="0" u="none" strike="noStrike" kern="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t>Statistical analysis:</a:t>
            </a:r>
            <a:endParaRPr kumimoji="0" lang="en-US" altLang="zh-CN" sz="1600" b="1" i="0" u="none" strike="noStrike" kern="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a:p>
            <a:pPr marL="0" marR="0" lvl="0" indent="0" defTabSz="914400" eaLnBrk="0" fontAlgn="base" latinLnBrk="0" hangingPunct="0">
              <a:lnSpc>
                <a:spcPct val="150000"/>
              </a:lnSpc>
              <a:spcBef>
                <a:spcPct val="0"/>
              </a:spcBef>
              <a:spcAft>
                <a:spcPct val="0"/>
              </a:spcAft>
              <a:buClrTx/>
              <a:buSzTx/>
              <a:buFontTx/>
              <a:buNone/>
              <a:defRPr/>
            </a:pPr>
            <a:r>
              <a:rPr kumimoji="0" lang="en-US" altLang="zh-CN" sz="1400" b="0" i="0" u="none" strike="noStrike" kern="0" cap="none" spc="0" normalizeH="0" baseline="0" noProof="0" dirty="0">
                <a:ln>
                  <a:noFill/>
                </a:ln>
                <a:solidFill>
                  <a:srgbClr val="000000"/>
                </a:solidFill>
                <a:effectLst/>
                <a:uLnTx/>
                <a:uFillTx/>
                <a:latin typeface="Arial" panose="020B0604020202020204" pitchFamily="34" charset="0"/>
                <a:ea typeface="宋体" panose="02010600030101010101" pitchFamily="2" charset="-122"/>
                <a:sym typeface="Symbol" panose="05050102010706020507" pitchFamily="18" charset="2"/>
              </a:rPr>
              <a:t>SPSS 27.0 software was used for analysis.</a:t>
            </a:r>
            <a:endParaRPr kumimoji="0" lang="en-US" altLang="zh-CN" sz="1400" b="0" i="0" u="none" strike="noStrike" kern="0" cap="none" spc="0" normalizeH="0" baseline="0" noProof="0" dirty="0">
              <a:ln>
                <a:noFill/>
              </a:ln>
              <a:solidFill>
                <a:srgbClr val="000000"/>
              </a:solidFill>
              <a:effectLst/>
              <a:uLnTx/>
              <a:uFillTx/>
              <a:latin typeface="Arial" panose="020B0604020202020204" pitchFamily="34" charset="0"/>
              <a:ea typeface="宋体" panose="02010600030101010101" pitchFamily="2" charset="-122"/>
              <a:sym typeface="Symbol" panose="05050102010706020507" pitchFamily="18" charset="2"/>
            </a:endParaRPr>
          </a:p>
          <a:p>
            <a:pPr marL="0" marR="0" lvl="0" indent="0" defTabSz="914400" eaLnBrk="0" fontAlgn="base" latinLnBrk="0" hangingPunct="0">
              <a:lnSpc>
                <a:spcPct val="150000"/>
              </a:lnSpc>
              <a:spcBef>
                <a:spcPct val="0"/>
              </a:spcBef>
              <a:spcAft>
                <a:spcPct val="0"/>
              </a:spcAft>
              <a:buClrTx/>
              <a:buSzTx/>
              <a:buFontTx/>
              <a:buNone/>
              <a:defRPr/>
            </a:pPr>
            <a:endParaRPr kumimoji="0" lang="en-US" altLang="zh-CN" sz="1400" b="0" i="0" u="none" strike="noStrike" kern="0" cap="none" spc="0" normalizeH="0" baseline="0" noProof="0" dirty="0">
              <a:ln>
                <a:noFill/>
              </a:ln>
              <a:solidFill>
                <a:srgbClr val="000000"/>
              </a:solidFill>
              <a:effectLst/>
              <a:uLnTx/>
              <a:uFillTx/>
              <a:latin typeface="Arial" panose="020B0604020202020204" pitchFamily="34" charset="0"/>
              <a:ea typeface="宋体" panose="02010600030101010101" pitchFamily="2" charset="-122"/>
              <a:sym typeface="Symbol" panose="05050102010706020507" pitchFamily="18" charset="2"/>
            </a:endParaRPr>
          </a:p>
          <a:p>
            <a:pPr marL="0" marR="0" lvl="0" indent="0" defTabSz="914400" eaLnBrk="0" fontAlgn="base" latinLnBrk="0" hangingPunct="0">
              <a:lnSpc>
                <a:spcPct val="150000"/>
              </a:lnSpc>
              <a:spcBef>
                <a:spcPct val="0"/>
              </a:spcBef>
              <a:spcAft>
                <a:spcPct val="0"/>
              </a:spcAft>
              <a:buClrTx/>
              <a:buSzTx/>
              <a:buFontTx/>
              <a:buNone/>
              <a:defRPr/>
            </a:pPr>
            <a:endParaRPr kumimoji="0" lang="en-US" altLang="zh-CN" sz="1400" b="0" i="0" u="none" strike="noStrike" kern="0" cap="none" spc="0" normalizeH="0" baseline="0" noProof="0" dirty="0">
              <a:ln>
                <a:noFill/>
              </a:ln>
              <a:solidFill>
                <a:srgbClr val="000000"/>
              </a:solidFill>
              <a:effectLst/>
              <a:uLnTx/>
              <a:uFillTx/>
              <a:latin typeface="Arial" panose="020B0604020202020204" pitchFamily="34" charset="0"/>
              <a:ea typeface="宋体" panose="02010600030101010101" pitchFamily="2" charset="-122"/>
              <a:sym typeface="Symbol" panose="05050102010706020507" pitchFamily="18" charset="2"/>
            </a:endParaRPr>
          </a:p>
          <a:p>
            <a:pPr marL="0" marR="0" lvl="0" indent="0" defTabSz="914400" eaLnBrk="0" fontAlgn="base" latinLnBrk="0" hangingPunct="0">
              <a:lnSpc>
                <a:spcPct val="150000"/>
              </a:lnSpc>
              <a:spcBef>
                <a:spcPct val="0"/>
              </a:spcBef>
              <a:spcAft>
                <a:spcPct val="0"/>
              </a:spcAft>
              <a:buClrTx/>
              <a:buSzTx/>
              <a:buFontTx/>
              <a:buNone/>
              <a:defRPr/>
            </a:pPr>
            <a:endParaRPr kumimoji="0" lang="en-US" altLang="zh-CN" sz="1400" b="0" i="0" u="none" strike="noStrike" kern="0" cap="none" spc="0" normalizeH="0" baseline="0" noProof="0" dirty="0">
              <a:ln>
                <a:noFill/>
              </a:ln>
              <a:solidFill>
                <a:srgbClr val="000000"/>
              </a:solidFill>
              <a:effectLst/>
              <a:uLnTx/>
              <a:uFillTx/>
              <a:latin typeface="Arial" panose="020B0604020202020204" pitchFamily="34" charset="0"/>
              <a:ea typeface="宋体" panose="02010600030101010101" pitchFamily="2" charset="-122"/>
              <a:sym typeface="Symbol" panose="05050102010706020507" pitchFamily="18" charset="2"/>
            </a:endParaRPr>
          </a:p>
          <a:p>
            <a:pPr marL="0" marR="0" lvl="0" indent="0" defTabSz="914400" eaLnBrk="0" fontAlgn="base" latinLnBrk="0" hangingPunct="0">
              <a:lnSpc>
                <a:spcPct val="150000"/>
              </a:lnSpc>
              <a:spcBef>
                <a:spcPct val="0"/>
              </a:spcBef>
              <a:spcAft>
                <a:spcPct val="0"/>
              </a:spcAft>
              <a:buClrTx/>
              <a:buSzTx/>
              <a:buFontTx/>
              <a:buNone/>
              <a:defRPr/>
            </a:pPr>
            <a:endParaRPr kumimoji="0" lang="en-US" altLang="zh-CN" sz="1400" b="0" i="0" u="none" strike="noStrike" kern="0" cap="none" spc="0" normalizeH="0" baseline="0" noProof="0" dirty="0">
              <a:ln>
                <a:noFill/>
              </a:ln>
              <a:solidFill>
                <a:srgbClr val="000000"/>
              </a:solidFill>
              <a:effectLst/>
              <a:uLnTx/>
              <a:uFillTx/>
              <a:latin typeface="Arial" panose="020B0604020202020204" pitchFamily="34" charset="0"/>
              <a:ea typeface="宋体" panose="02010600030101010101" pitchFamily="2" charset="-122"/>
              <a:sym typeface="Symbol" panose="05050102010706020507" pitchFamily="18" charset="2"/>
            </a:endParaRPr>
          </a:p>
          <a:p>
            <a:pPr marL="0" marR="0" lvl="0" indent="0" defTabSz="914400" eaLnBrk="0" fontAlgn="base" latinLnBrk="0" hangingPunct="0">
              <a:lnSpc>
                <a:spcPct val="150000"/>
              </a:lnSpc>
              <a:spcBef>
                <a:spcPct val="0"/>
              </a:spcBef>
              <a:spcAft>
                <a:spcPct val="0"/>
              </a:spcAft>
              <a:buClrTx/>
              <a:buSzTx/>
              <a:buFontTx/>
              <a:buNone/>
              <a:defRPr/>
            </a:pPr>
            <a:endParaRPr kumimoji="0" lang="en-US" altLang="zh-CN" sz="1400" b="0" i="0" u="none" strike="noStrike" kern="0" cap="none" spc="0" normalizeH="0" baseline="0" noProof="0" dirty="0">
              <a:ln>
                <a:noFill/>
              </a:ln>
              <a:solidFill>
                <a:srgbClr val="000000"/>
              </a:solidFill>
              <a:effectLst/>
              <a:uLnTx/>
              <a:uFillTx/>
              <a:latin typeface="Arial" panose="020B0604020202020204" pitchFamily="34" charset="0"/>
              <a:ea typeface="宋体" panose="02010600030101010101" pitchFamily="2" charset="-122"/>
              <a:sym typeface="Symbol" panose="05050102010706020507" pitchFamily="18" charset="2"/>
            </a:endParaRPr>
          </a:p>
          <a:p>
            <a:pPr marL="0" marR="0" lvl="0" indent="0" defTabSz="914400" eaLnBrk="0" fontAlgn="base" latinLnBrk="0" hangingPunct="0">
              <a:lnSpc>
                <a:spcPct val="150000"/>
              </a:lnSpc>
              <a:spcBef>
                <a:spcPct val="0"/>
              </a:spcBef>
              <a:spcAft>
                <a:spcPct val="0"/>
              </a:spcAft>
              <a:buClrTx/>
              <a:buSzTx/>
              <a:buFontTx/>
              <a:buNone/>
              <a:defRPr/>
            </a:pPr>
            <a:endParaRPr kumimoji="0" lang="zh-CN" altLang="en-US" sz="1400" b="0" i="0" u="none" strike="noStrike" kern="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pic>
        <p:nvPicPr>
          <p:cNvPr id="4" name="图片 3"/>
          <p:cNvPicPr>
            <a:picLocks noChangeAspect="1"/>
          </p:cNvPicPr>
          <p:nvPr>
            <p:custDataLst>
              <p:tags r:id="rId2"/>
            </p:custDataLst>
          </p:nvPr>
        </p:nvPicPr>
        <p:blipFill>
          <a:blip r:embed="rId3"/>
          <a:stretch>
            <a:fillRect/>
          </a:stretch>
        </p:blipFill>
        <p:spPr>
          <a:xfrm>
            <a:off x="106680" y="4627245"/>
            <a:ext cx="2617470" cy="190817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366403" y="0"/>
            <a:ext cx="4980979" cy="584775"/>
          </a:xfrm>
          <a:prstGeom prst="rect">
            <a:avLst/>
          </a:prstGeom>
          <a:noFill/>
        </p:spPr>
        <p:txBody>
          <a:bodyPr wrap="none" rtlCol="0">
            <a:spAutoFit/>
          </a:bodyPr>
          <a:lstStyle/>
          <a:p>
            <a:r>
              <a:rPr lang="en-ID" sz="3200" b="1" u="sng" dirty="0">
                <a:solidFill>
                  <a:srgbClr val="7030A0"/>
                </a:solidFill>
              </a:rPr>
              <a:t>Demography characteristics </a:t>
            </a:r>
            <a:endParaRPr lang="en-ID" sz="3200" b="1" u="sng" dirty="0">
              <a:solidFill>
                <a:srgbClr val="7030A0"/>
              </a:solidFill>
            </a:endParaRPr>
          </a:p>
        </p:txBody>
      </p:sp>
      <p:graphicFrame>
        <p:nvGraphicFramePr>
          <p:cNvPr id="3" name="表格 2"/>
          <p:cNvGraphicFramePr>
            <a:graphicFrameLocks noGrp="1"/>
          </p:cNvGraphicFramePr>
          <p:nvPr/>
        </p:nvGraphicFramePr>
        <p:xfrm>
          <a:off x="1435184" y="993123"/>
          <a:ext cx="8247766" cy="5222446"/>
        </p:xfrm>
        <a:graphic>
          <a:graphicData uri="http://schemas.openxmlformats.org/drawingml/2006/table">
            <a:tbl>
              <a:tblPr/>
              <a:tblGrid>
                <a:gridCol w="2749760"/>
                <a:gridCol w="3820512"/>
                <a:gridCol w="1677494"/>
              </a:tblGrid>
              <a:tr h="341598">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ctr"/>
                      <a:endParaRPr lang="zh-CN" altLang="en-US" sz="1400" b="1" i="0" u="none" strike="noStrike" dirty="0">
                        <a:solidFill>
                          <a:srgbClr val="FFFFFF"/>
                        </a:solidFill>
                        <a:effectLst/>
                        <a:latin typeface="等线" panose="02010600030101010101" pitchFamily="2" charset="-122"/>
                        <a:ea typeface="等线" panose="02010600030101010101" pitchFamily="2" charset="-122"/>
                      </a:endParaRPr>
                    </a:p>
                  </a:txBody>
                  <a:tcPr marL="6354" marR="6354" marT="634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595959"/>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ctr"/>
                      <a:r>
                        <a:rPr lang="en-US" altLang="zh-CN" sz="1400" b="1" i="0" u="none" strike="noStrike" dirty="0">
                          <a:solidFill>
                            <a:srgbClr val="FFFFFF"/>
                          </a:solidFill>
                          <a:effectLst/>
                          <a:latin typeface="等线" panose="02010600030101010101" pitchFamily="2" charset="-122"/>
                          <a:ea typeface="等线" panose="02010600030101010101" pitchFamily="2" charset="-122"/>
                        </a:rPr>
                        <a:t>Number</a:t>
                      </a:r>
                      <a:r>
                        <a:rPr lang="zh-CN" altLang="en-US" sz="1400" b="1" i="0" u="none" strike="noStrike" dirty="0">
                          <a:solidFill>
                            <a:srgbClr val="FFFFFF"/>
                          </a:solidFill>
                          <a:effectLst/>
                          <a:latin typeface="等线" panose="02010600030101010101" pitchFamily="2" charset="-122"/>
                          <a:ea typeface="等线" panose="02010600030101010101" pitchFamily="2" charset="-122"/>
                        </a:rPr>
                        <a:t>（</a:t>
                      </a:r>
                      <a:r>
                        <a:rPr lang="en-US" altLang="zh-CN" sz="1400" b="1" i="0" u="none" strike="noStrike" dirty="0">
                          <a:solidFill>
                            <a:srgbClr val="FFFFFF"/>
                          </a:solidFill>
                          <a:effectLst/>
                          <a:latin typeface="等线" panose="02010600030101010101" pitchFamily="2" charset="-122"/>
                          <a:ea typeface="等线" panose="02010600030101010101" pitchFamily="2" charset="-122"/>
                        </a:rPr>
                        <a:t>n=60</a:t>
                      </a:r>
                      <a:r>
                        <a:rPr lang="zh-CN" altLang="en-US" sz="1400" b="1" i="0" u="none" strike="noStrike" dirty="0">
                          <a:solidFill>
                            <a:srgbClr val="FFFFFF"/>
                          </a:solidFill>
                          <a:effectLst/>
                          <a:latin typeface="等线" panose="02010600030101010101" pitchFamily="2" charset="-122"/>
                          <a:ea typeface="等线" panose="02010600030101010101" pitchFamily="2" charset="-122"/>
                        </a:rPr>
                        <a:t>）</a:t>
                      </a:r>
                      <a:endParaRPr lang="zh-CN" altLang="en-US" sz="1400" b="1" i="0" u="none" strike="noStrike" dirty="0">
                        <a:solidFill>
                          <a:srgbClr val="FFFFFF"/>
                        </a:solidFill>
                        <a:effectLst/>
                        <a:latin typeface="等线" panose="02010600030101010101" pitchFamily="2" charset="-122"/>
                        <a:ea typeface="等线" panose="02010600030101010101" pitchFamily="2" charset="-122"/>
                      </a:endParaRPr>
                    </a:p>
                  </a:txBody>
                  <a:tcPr marL="6354" marR="6354" marT="634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595959"/>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ctr"/>
                      <a:r>
                        <a:rPr lang="en-US" altLang="zh-CN" sz="1400" b="1" i="0" u="none" strike="noStrike" dirty="0">
                          <a:solidFill>
                            <a:srgbClr val="FFFFFF"/>
                          </a:solidFill>
                          <a:effectLst/>
                          <a:latin typeface="等线" panose="02010600030101010101" pitchFamily="2" charset="-122"/>
                          <a:ea typeface="等线" panose="02010600030101010101" pitchFamily="2" charset="-122"/>
                        </a:rPr>
                        <a:t>%</a:t>
                      </a:r>
                      <a:endParaRPr lang="zh-CN" altLang="en-US" sz="1400" b="1" i="0" u="none" strike="noStrike" dirty="0">
                        <a:solidFill>
                          <a:srgbClr val="FFFFFF"/>
                        </a:solidFill>
                        <a:effectLst/>
                        <a:latin typeface="等线" panose="02010600030101010101" pitchFamily="2" charset="-122"/>
                        <a:ea typeface="等线" panose="02010600030101010101" pitchFamily="2" charset="-122"/>
                      </a:endParaRPr>
                    </a:p>
                  </a:txBody>
                  <a:tcPr marL="6354" marR="6354" marT="634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595959"/>
                    </a:solidFill>
                  </a:tcPr>
                </a:tc>
              </a:tr>
              <a:tr h="260324">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a:r>
                        <a:rPr lang="en-US" altLang="zh-CN" sz="1200" b="1" kern="100" dirty="0">
                          <a:effectLst/>
                          <a:latin typeface="Times New Roman" panose="02020603050405020304" pitchFamily="18" charset="0"/>
                          <a:ea typeface="宋体" panose="02010600030101010101" pitchFamily="2" charset="-122"/>
                          <a:cs typeface="Times New Roman" panose="02020603050405020304" pitchFamily="18" charset="0"/>
                        </a:rPr>
                        <a:t>Sex</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607" marR="6860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84A5CA"/>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200" b="1" kern="100" dirty="0">
                          <a:effectLst/>
                          <a:latin typeface="Times New Roman" panose="02020603050405020304" pitchFamily="18" charset="0"/>
                          <a:ea typeface="宋体" panose="02010600030101010101" pitchFamily="2" charset="-122"/>
                          <a:cs typeface="Times New Roman" panose="02020603050405020304" pitchFamily="18" charset="0"/>
                        </a:rPr>
                        <a:t> </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607" marR="6860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84A5CA"/>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200" b="1" kern="100" dirty="0">
                          <a:effectLst/>
                          <a:latin typeface="Times New Roman" panose="02020603050405020304" pitchFamily="18" charset="0"/>
                          <a:ea typeface="宋体" panose="02010600030101010101" pitchFamily="2" charset="-122"/>
                          <a:cs typeface="Times New Roman" panose="02020603050405020304" pitchFamily="18" charset="0"/>
                        </a:rPr>
                        <a:t> </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607" marR="6860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84A5CA"/>
                    </a:solidFill>
                  </a:tcPr>
                </a:tc>
              </a:tr>
              <a:tr h="260324">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200" b="1" kern="100" dirty="0">
                          <a:effectLst/>
                          <a:latin typeface="Times New Roman" panose="02020603050405020304" pitchFamily="18" charset="0"/>
                          <a:ea typeface="宋体" panose="02010600030101010101" pitchFamily="2" charset="-122"/>
                          <a:cs typeface="Times New Roman" panose="02020603050405020304" pitchFamily="18" charset="0"/>
                        </a:rPr>
                        <a:t>   Male</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607" marR="6860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altLang="zh-CN" sz="1200" b="1" kern="100" dirty="0">
                          <a:effectLst/>
                          <a:latin typeface="Times New Roman" panose="02020603050405020304" pitchFamily="18" charset="0"/>
                          <a:ea typeface="宋体" panose="02010600030101010101" pitchFamily="2" charset="-122"/>
                          <a:cs typeface="Times New Roman" panose="02020603050405020304" pitchFamily="18" charset="0"/>
                        </a:rPr>
                        <a:t>39</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607" marR="6860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altLang="zh-CN" sz="1200" b="1" kern="100" dirty="0">
                          <a:effectLst/>
                          <a:latin typeface="Times New Roman" panose="02020603050405020304" pitchFamily="18" charset="0"/>
                          <a:ea typeface="宋体" panose="02010600030101010101" pitchFamily="2" charset="-122"/>
                          <a:cs typeface="Times New Roman" panose="02020603050405020304" pitchFamily="18" charset="0"/>
                        </a:rPr>
                        <a:t>65.0</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607" marR="6860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r>
              <a:tr h="302279">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200" b="1" kern="100" dirty="0">
                          <a:effectLst/>
                          <a:latin typeface="Times New Roman" panose="02020603050405020304" pitchFamily="18" charset="0"/>
                          <a:ea typeface="宋体" panose="02010600030101010101" pitchFamily="2" charset="-122"/>
                          <a:cs typeface="Times New Roman" panose="02020603050405020304" pitchFamily="18" charset="0"/>
                        </a:rPr>
                        <a:t>   Female</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607" marR="6860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84A5CA"/>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altLang="zh-CN" sz="1200" b="1" kern="100" dirty="0">
                          <a:effectLst/>
                          <a:latin typeface="Times New Roman" panose="02020603050405020304" pitchFamily="18" charset="0"/>
                          <a:ea typeface="宋体" panose="02010600030101010101" pitchFamily="2" charset="-122"/>
                          <a:cs typeface="Times New Roman" panose="02020603050405020304" pitchFamily="18" charset="0"/>
                        </a:rPr>
                        <a:t>21</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607" marR="6860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84A5CA"/>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altLang="zh-CN" sz="1200" b="1" kern="100" dirty="0">
                          <a:effectLst/>
                          <a:latin typeface="Times New Roman" panose="02020603050405020304" pitchFamily="18" charset="0"/>
                          <a:ea typeface="宋体" panose="02010600030101010101" pitchFamily="2" charset="-122"/>
                          <a:cs typeface="Times New Roman" panose="02020603050405020304" pitchFamily="18" charset="0"/>
                        </a:rPr>
                        <a:t>35.0</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607" marR="6860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84A5CA"/>
                    </a:solidFill>
                  </a:tcPr>
                </a:tc>
              </a:tr>
              <a:tr h="260324">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a:r>
                        <a:rPr lang="en-US" altLang="zh-CN" sz="1200" b="1" kern="100" dirty="0">
                          <a:effectLst/>
                          <a:latin typeface="Times New Roman" panose="02020603050405020304" pitchFamily="18" charset="0"/>
                          <a:ea typeface="宋体" panose="02010600030101010101" pitchFamily="2" charset="-122"/>
                          <a:cs typeface="Times New Roman" panose="02020603050405020304" pitchFamily="18" charset="0"/>
                        </a:rPr>
                        <a:t>Age</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607" marR="6860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200" b="1" kern="100" dirty="0">
                          <a:effectLst/>
                          <a:latin typeface="Times New Roman" panose="02020603050405020304" pitchFamily="18" charset="0"/>
                          <a:ea typeface="宋体" panose="02010600030101010101" pitchFamily="2" charset="-122"/>
                          <a:cs typeface="Times New Roman" panose="02020603050405020304" pitchFamily="18" charset="0"/>
                        </a:rPr>
                        <a:t> </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607" marR="6860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200" b="1" kern="100" dirty="0">
                          <a:effectLst/>
                          <a:latin typeface="Times New Roman" panose="02020603050405020304" pitchFamily="18" charset="0"/>
                          <a:ea typeface="宋体" panose="02010600030101010101" pitchFamily="2" charset="-122"/>
                          <a:cs typeface="Times New Roman" panose="02020603050405020304" pitchFamily="18" charset="0"/>
                        </a:rPr>
                        <a:t> </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607" marR="6860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r>
              <a:tr h="260324">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200" b="1"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zh-CN" sz="1200" b="1" kern="100" dirty="0">
                          <a:effectLst/>
                          <a:latin typeface="等线" panose="02010600030101010101" pitchFamily="2" charset="-122"/>
                          <a:ea typeface="宋体" panose="02010600030101010101" pitchFamily="2" charset="-122"/>
                          <a:cs typeface="Times New Roman" panose="02020603050405020304" pitchFamily="18" charset="0"/>
                        </a:rPr>
                        <a:t>＜</a:t>
                      </a:r>
                      <a:r>
                        <a:rPr lang="en-US" sz="1200" b="1" kern="100" dirty="0">
                          <a:effectLst/>
                          <a:latin typeface="Times New Roman" panose="02020603050405020304" pitchFamily="18" charset="0"/>
                          <a:ea typeface="宋体" panose="02010600030101010101" pitchFamily="2" charset="-122"/>
                          <a:cs typeface="Times New Roman" panose="02020603050405020304" pitchFamily="18" charset="0"/>
                        </a:rPr>
                        <a:t>50years</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607" marR="6860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84A5CA"/>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200" b="1" kern="100" dirty="0">
                          <a:effectLst/>
                          <a:latin typeface="Times New Roman" panose="02020603050405020304" pitchFamily="18" charset="0"/>
                          <a:ea typeface="宋体" panose="02010600030101010101" pitchFamily="2" charset="-122"/>
                          <a:cs typeface="Times New Roman" panose="02020603050405020304" pitchFamily="18" charset="0"/>
                        </a:rPr>
                        <a:t>25</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607" marR="6860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84A5CA"/>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200" b="1" kern="100" dirty="0">
                          <a:effectLst/>
                          <a:latin typeface="Times New Roman" panose="02020603050405020304" pitchFamily="18" charset="0"/>
                          <a:ea typeface="宋体" panose="02010600030101010101" pitchFamily="2" charset="-122"/>
                          <a:cs typeface="Times New Roman" panose="02020603050405020304" pitchFamily="18" charset="0"/>
                        </a:rPr>
                        <a:t>41.7</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607" marR="6860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84A5CA"/>
                    </a:solidFill>
                  </a:tcPr>
                </a:tc>
              </a:tr>
              <a:tr h="260324">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200" b="1"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zh-CN" sz="1200" b="1" kern="100" dirty="0">
                          <a:effectLst/>
                          <a:latin typeface="等线" panose="02010600030101010101" pitchFamily="2" charset="-122"/>
                          <a:ea typeface="宋体" panose="02010600030101010101" pitchFamily="2" charset="-122"/>
                          <a:cs typeface="Times New Roman" panose="02020603050405020304" pitchFamily="18" charset="0"/>
                        </a:rPr>
                        <a:t>≥</a:t>
                      </a:r>
                      <a:r>
                        <a:rPr lang="en-US" sz="1200" b="1" kern="100" dirty="0">
                          <a:effectLst/>
                          <a:latin typeface="Times New Roman" panose="02020603050405020304" pitchFamily="18" charset="0"/>
                          <a:ea typeface="宋体" panose="02010600030101010101" pitchFamily="2" charset="-122"/>
                          <a:cs typeface="Times New Roman" panose="02020603050405020304" pitchFamily="18" charset="0"/>
                        </a:rPr>
                        <a:t>50years</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607" marR="6860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200" b="1" kern="100" dirty="0">
                          <a:effectLst/>
                          <a:latin typeface="Times New Roman" panose="02020603050405020304" pitchFamily="18" charset="0"/>
                          <a:ea typeface="宋体" panose="02010600030101010101" pitchFamily="2" charset="-122"/>
                          <a:cs typeface="Times New Roman" panose="02020603050405020304" pitchFamily="18" charset="0"/>
                        </a:rPr>
                        <a:t>35</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607" marR="6860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200" b="1" kern="100" dirty="0">
                          <a:effectLst/>
                          <a:latin typeface="Times New Roman" panose="02020603050405020304" pitchFamily="18" charset="0"/>
                          <a:ea typeface="宋体" panose="02010600030101010101" pitchFamily="2" charset="-122"/>
                          <a:cs typeface="Times New Roman" panose="02020603050405020304" pitchFamily="18" charset="0"/>
                        </a:rPr>
                        <a:t>58.3</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607" marR="6860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r>
              <a:tr h="260324">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a:r>
                        <a:rPr lang="en-US" altLang="zh-CN" sz="1200" b="1" kern="100" dirty="0">
                          <a:effectLst/>
                          <a:latin typeface="Times New Roman" panose="02020603050405020304" pitchFamily="18" charset="0"/>
                          <a:ea typeface="宋体" panose="02010600030101010101" pitchFamily="2" charset="-122"/>
                          <a:cs typeface="Times New Roman" panose="02020603050405020304" pitchFamily="18" charset="0"/>
                        </a:rPr>
                        <a:t>Education</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607" marR="6860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84A5CA"/>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200" b="1" kern="100" dirty="0">
                          <a:effectLst/>
                          <a:latin typeface="Times New Roman" panose="02020603050405020304" pitchFamily="18" charset="0"/>
                          <a:ea typeface="宋体" panose="02010600030101010101" pitchFamily="2" charset="-122"/>
                          <a:cs typeface="Times New Roman" panose="02020603050405020304" pitchFamily="18" charset="0"/>
                        </a:rPr>
                        <a:t> </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607" marR="6860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84A5CA"/>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200" b="1" kern="100" dirty="0">
                          <a:effectLst/>
                          <a:latin typeface="Times New Roman" panose="02020603050405020304" pitchFamily="18" charset="0"/>
                          <a:ea typeface="宋体" panose="02010600030101010101" pitchFamily="2" charset="-122"/>
                          <a:cs typeface="Times New Roman" panose="02020603050405020304" pitchFamily="18" charset="0"/>
                        </a:rPr>
                        <a:t> </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607" marR="6860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84A5CA"/>
                    </a:solidFill>
                  </a:tcPr>
                </a:tc>
              </a:tr>
              <a:tr h="260324">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200" b="1"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200" b="1" kern="100" dirty="0">
                          <a:effectLst/>
                          <a:latin typeface="Times New Roman" panose="02020603050405020304" pitchFamily="18" charset="0"/>
                          <a:ea typeface="宋体" panose="02010600030101010101" pitchFamily="2" charset="-122"/>
                          <a:cs typeface="Times New Roman" panose="02020603050405020304" pitchFamily="18" charset="0"/>
                        </a:rPr>
                        <a:t>Junior high school and below</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607" marR="6860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200" b="1" kern="100" dirty="0">
                          <a:effectLst/>
                          <a:latin typeface="Times New Roman" panose="02020603050405020304" pitchFamily="18" charset="0"/>
                          <a:ea typeface="宋体" panose="02010600030101010101" pitchFamily="2" charset="-122"/>
                          <a:cs typeface="Times New Roman" panose="02020603050405020304" pitchFamily="18" charset="0"/>
                        </a:rPr>
                        <a:t>39</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607" marR="6860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200" b="1" kern="100" dirty="0">
                          <a:effectLst/>
                          <a:latin typeface="Times New Roman" panose="02020603050405020304" pitchFamily="18" charset="0"/>
                          <a:ea typeface="宋体" panose="02010600030101010101" pitchFamily="2" charset="-122"/>
                          <a:cs typeface="Times New Roman" panose="02020603050405020304" pitchFamily="18" charset="0"/>
                        </a:rPr>
                        <a:t>65.0</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607" marR="6860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r>
              <a:tr h="260324">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200" b="1" kern="100" dirty="0">
                          <a:effectLst/>
                          <a:latin typeface="Times New Roman" panose="02020603050405020304" pitchFamily="18" charset="0"/>
                          <a:ea typeface="宋体" panose="02010600030101010101" pitchFamily="2" charset="-122"/>
                          <a:cs typeface="Times New Roman" panose="02020603050405020304" pitchFamily="18" charset="0"/>
                        </a:rPr>
                        <a:t>   Senior h</a:t>
                      </a:r>
                      <a:r>
                        <a:rPr lang="en-US" altLang="zh-CN" sz="1200" b="1" kern="100" dirty="0">
                          <a:effectLst/>
                          <a:latin typeface="Times New Roman" panose="02020603050405020304" pitchFamily="18" charset="0"/>
                          <a:ea typeface="宋体" panose="02010600030101010101" pitchFamily="2" charset="-122"/>
                          <a:cs typeface="Times New Roman" panose="02020603050405020304" pitchFamily="18" charset="0"/>
                        </a:rPr>
                        <a:t>igh school and above</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607" marR="6860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84A5CA"/>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200" b="1" kern="100" dirty="0">
                          <a:effectLst/>
                          <a:latin typeface="Times New Roman" panose="02020603050405020304" pitchFamily="18" charset="0"/>
                          <a:ea typeface="宋体" panose="02010600030101010101" pitchFamily="2" charset="-122"/>
                          <a:cs typeface="Times New Roman" panose="02020603050405020304" pitchFamily="18" charset="0"/>
                        </a:rPr>
                        <a:t>21</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607" marR="6860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84A5CA"/>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200" b="1" kern="100" dirty="0">
                          <a:effectLst/>
                          <a:latin typeface="Times New Roman" panose="02020603050405020304" pitchFamily="18" charset="0"/>
                          <a:ea typeface="宋体" panose="02010600030101010101" pitchFamily="2" charset="-122"/>
                          <a:cs typeface="Times New Roman" panose="02020603050405020304" pitchFamily="18" charset="0"/>
                        </a:rPr>
                        <a:t>35.0</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607" marR="6860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84A5CA"/>
                    </a:solidFill>
                  </a:tcPr>
                </a:tc>
              </a:tr>
              <a:tr h="260324">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a:r>
                        <a:rPr lang="en-US" altLang="zh-CN" sz="1200" b="1" kern="100" dirty="0">
                          <a:effectLst/>
                          <a:latin typeface="Times New Roman" panose="02020603050405020304" pitchFamily="18" charset="0"/>
                          <a:ea typeface="宋体" panose="02010600030101010101" pitchFamily="2" charset="-122"/>
                          <a:cs typeface="Times New Roman" panose="02020603050405020304" pitchFamily="18" charset="0"/>
                        </a:rPr>
                        <a:t>Tumor type</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607" marR="6860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200" b="1" kern="100" dirty="0">
                          <a:effectLst/>
                          <a:latin typeface="Times New Roman" panose="02020603050405020304" pitchFamily="18" charset="0"/>
                          <a:ea typeface="宋体" panose="02010600030101010101" pitchFamily="2" charset="-122"/>
                          <a:cs typeface="Times New Roman" panose="02020603050405020304" pitchFamily="18" charset="0"/>
                        </a:rPr>
                        <a:t> </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607" marR="6860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200" b="1" kern="100" dirty="0">
                          <a:effectLst/>
                          <a:latin typeface="Times New Roman" panose="02020603050405020304" pitchFamily="18" charset="0"/>
                          <a:ea typeface="宋体" panose="02010600030101010101" pitchFamily="2" charset="-122"/>
                          <a:cs typeface="Times New Roman" panose="02020603050405020304" pitchFamily="18" charset="0"/>
                        </a:rPr>
                        <a:t> </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607" marR="6860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r>
              <a:tr h="260324">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200" b="1" kern="100" dirty="0">
                          <a:effectLst/>
                          <a:latin typeface="Times New Roman" panose="02020603050405020304" pitchFamily="18" charset="0"/>
                          <a:ea typeface="宋体" panose="02010600030101010101" pitchFamily="2" charset="-122"/>
                          <a:cs typeface="Times New Roman" panose="02020603050405020304" pitchFamily="18" charset="0"/>
                        </a:rPr>
                        <a:t>Lung cancer</a:t>
                      </a:r>
                      <a:endParaRPr lang="zh-CN" altLang="zh-CN" sz="1200" b="1" kern="100" dirty="0">
                        <a:effectLst/>
                        <a:latin typeface="等线" panose="02010600030101010101" pitchFamily="2" charset="-122"/>
                        <a:ea typeface="+mn-ea"/>
                        <a:cs typeface="Times New Roman" panose="02020603050405020304" pitchFamily="18" charset="0"/>
                      </a:endParaRPr>
                    </a:p>
                    <a:p>
                      <a:pPr algn="ctr"/>
                      <a:r>
                        <a:rPr lang="en-US" sz="1200" b="1" kern="100" dirty="0">
                          <a:effectLst/>
                          <a:latin typeface="Times New Roman" panose="02020603050405020304" pitchFamily="18" charset="0"/>
                          <a:ea typeface="宋体" panose="02010600030101010101" pitchFamily="2" charset="-122"/>
                          <a:cs typeface="Times New Roman" panose="02020603050405020304" pitchFamily="18" charset="0"/>
                        </a:rPr>
                        <a:t>  </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607" marR="6860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84A5CA"/>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200" b="1" kern="100" dirty="0">
                          <a:effectLst/>
                          <a:latin typeface="Times New Roman" panose="02020603050405020304" pitchFamily="18" charset="0"/>
                          <a:ea typeface="宋体" panose="02010600030101010101" pitchFamily="2" charset="-122"/>
                          <a:cs typeface="Times New Roman" panose="02020603050405020304" pitchFamily="18" charset="0"/>
                        </a:rPr>
                        <a:t>30</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607" marR="6860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84A5CA"/>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200" b="1" kern="100" dirty="0">
                          <a:effectLst/>
                          <a:latin typeface="Times New Roman" panose="02020603050405020304" pitchFamily="18" charset="0"/>
                          <a:ea typeface="宋体" panose="02010600030101010101" pitchFamily="2" charset="-122"/>
                          <a:cs typeface="Times New Roman" panose="02020603050405020304" pitchFamily="18" charset="0"/>
                        </a:rPr>
                        <a:t>50.0</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607" marR="6860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84A5CA"/>
                    </a:solidFill>
                  </a:tcPr>
                </a:tc>
              </a:tr>
              <a:tr h="260324">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altLang="zh-CN" sz="1200" b="1" kern="100" dirty="0">
                          <a:effectLst/>
                          <a:latin typeface="Times New Roman" panose="02020603050405020304" pitchFamily="18" charset="0"/>
                          <a:ea typeface="宋体" panose="02010600030101010101" pitchFamily="2" charset="-122"/>
                          <a:cs typeface="Times New Roman" panose="02020603050405020304" pitchFamily="18" charset="0"/>
                        </a:rPr>
                        <a:t>Other tumors </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607" marR="6860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200" b="1" kern="100" dirty="0">
                          <a:effectLst/>
                          <a:latin typeface="Times New Roman" panose="02020603050405020304" pitchFamily="18" charset="0"/>
                          <a:ea typeface="宋体" panose="02010600030101010101" pitchFamily="2" charset="-122"/>
                          <a:cs typeface="Times New Roman" panose="02020603050405020304" pitchFamily="18" charset="0"/>
                        </a:rPr>
                        <a:t>30</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607" marR="6860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200" b="1" kern="100" dirty="0">
                          <a:effectLst/>
                          <a:latin typeface="Times New Roman" panose="02020603050405020304" pitchFamily="18" charset="0"/>
                          <a:ea typeface="宋体" panose="02010600030101010101" pitchFamily="2" charset="-122"/>
                          <a:cs typeface="Times New Roman" panose="02020603050405020304" pitchFamily="18" charset="0"/>
                        </a:rPr>
                        <a:t>50.0</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607" marR="6860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r>
              <a:tr h="260324">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a:r>
                        <a:rPr lang="en-US" altLang="zh-CN" sz="1200" b="1" kern="100" dirty="0">
                          <a:effectLst/>
                          <a:latin typeface="Times New Roman" panose="02020603050405020304" pitchFamily="18" charset="0"/>
                          <a:ea typeface="宋体" panose="02010600030101010101" pitchFamily="2" charset="-122"/>
                          <a:cs typeface="Times New Roman" panose="02020603050405020304" pitchFamily="18" charset="0"/>
                        </a:rPr>
                        <a:t>Marital status</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607" marR="6860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84A5CA"/>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200" b="1" kern="100" dirty="0">
                          <a:effectLst/>
                          <a:latin typeface="Times New Roman" panose="02020603050405020304" pitchFamily="18" charset="0"/>
                          <a:ea typeface="宋体" panose="02010600030101010101" pitchFamily="2" charset="-122"/>
                          <a:cs typeface="Times New Roman" panose="02020603050405020304" pitchFamily="18" charset="0"/>
                        </a:rPr>
                        <a:t> </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607" marR="6860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84A5CA"/>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200" b="1" kern="100" dirty="0">
                          <a:effectLst/>
                          <a:latin typeface="Times New Roman" panose="02020603050405020304" pitchFamily="18" charset="0"/>
                          <a:ea typeface="宋体" panose="02010600030101010101" pitchFamily="2" charset="-122"/>
                          <a:cs typeface="Times New Roman" panose="02020603050405020304" pitchFamily="18" charset="0"/>
                        </a:rPr>
                        <a:t> </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607" marR="6860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84A5CA"/>
                    </a:solidFill>
                  </a:tcPr>
                </a:tc>
              </a:tr>
              <a:tr h="260324">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200" b="1" kern="100" dirty="0">
                          <a:effectLst/>
                          <a:latin typeface="Times New Roman" panose="02020603050405020304" pitchFamily="18" charset="0"/>
                          <a:ea typeface="宋体" panose="02010600030101010101" pitchFamily="2" charset="-122"/>
                          <a:cs typeface="Times New Roman" panose="02020603050405020304" pitchFamily="18" charset="0"/>
                        </a:rPr>
                        <a:t>   M</a:t>
                      </a:r>
                      <a:r>
                        <a:rPr lang="en-US" altLang="zh-CN" sz="1200" b="1" kern="100" dirty="0">
                          <a:effectLst/>
                          <a:latin typeface="Times New Roman" panose="02020603050405020304" pitchFamily="18" charset="0"/>
                          <a:ea typeface="宋体" panose="02010600030101010101" pitchFamily="2" charset="-122"/>
                          <a:cs typeface="Times New Roman" panose="02020603050405020304" pitchFamily="18" charset="0"/>
                        </a:rPr>
                        <a:t>arried</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607" marR="6860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200" b="1" kern="100" dirty="0">
                          <a:effectLst/>
                          <a:latin typeface="Times New Roman" panose="02020603050405020304" pitchFamily="18" charset="0"/>
                          <a:ea typeface="宋体" panose="02010600030101010101" pitchFamily="2" charset="-122"/>
                          <a:cs typeface="Times New Roman" panose="02020603050405020304" pitchFamily="18" charset="0"/>
                        </a:rPr>
                        <a:t>47</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607" marR="6860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200" b="1" kern="100" dirty="0">
                          <a:effectLst/>
                          <a:latin typeface="Times New Roman" panose="02020603050405020304" pitchFamily="18" charset="0"/>
                          <a:ea typeface="宋体" panose="02010600030101010101" pitchFamily="2" charset="-122"/>
                          <a:cs typeface="Times New Roman" panose="02020603050405020304" pitchFamily="18" charset="0"/>
                        </a:rPr>
                        <a:t>78.3</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607" marR="6860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r>
              <a:tr h="260324">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200" b="1" kern="100" dirty="0">
                          <a:effectLst/>
                          <a:latin typeface="Times New Roman" panose="02020603050405020304" pitchFamily="18" charset="0"/>
                          <a:ea typeface="宋体" panose="02010600030101010101" pitchFamily="2" charset="-122"/>
                          <a:cs typeface="Times New Roman" panose="02020603050405020304" pitchFamily="18" charset="0"/>
                        </a:rPr>
                        <a:t>   S</a:t>
                      </a:r>
                      <a:r>
                        <a:rPr lang="en-US" altLang="zh-CN" sz="1200" b="1" kern="100" dirty="0">
                          <a:effectLst/>
                          <a:latin typeface="Times New Roman" panose="02020603050405020304" pitchFamily="18" charset="0"/>
                          <a:ea typeface="宋体" panose="02010600030101010101" pitchFamily="2" charset="-122"/>
                          <a:cs typeface="Times New Roman" panose="02020603050405020304" pitchFamily="18" charset="0"/>
                        </a:rPr>
                        <a:t>ingle</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607" marR="6860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84A5CA"/>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200" b="1" kern="100" dirty="0">
                          <a:effectLst/>
                          <a:latin typeface="Times New Roman" panose="02020603050405020304" pitchFamily="18" charset="0"/>
                          <a:ea typeface="宋体" panose="02010600030101010101" pitchFamily="2" charset="-122"/>
                          <a:cs typeface="Times New Roman" panose="02020603050405020304" pitchFamily="18" charset="0"/>
                        </a:rPr>
                        <a:t>13</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607" marR="6860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84A5CA"/>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200" b="1" kern="100" dirty="0">
                          <a:effectLst/>
                          <a:latin typeface="Times New Roman" panose="02020603050405020304" pitchFamily="18" charset="0"/>
                          <a:ea typeface="宋体" panose="02010600030101010101" pitchFamily="2" charset="-122"/>
                          <a:cs typeface="Times New Roman" panose="02020603050405020304" pitchFamily="18" charset="0"/>
                        </a:rPr>
                        <a:t>21.7</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607" marR="6860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84A5CA"/>
                    </a:solidFill>
                  </a:tcPr>
                </a:tc>
              </a:tr>
              <a:tr h="260324">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a:r>
                        <a:rPr lang="en-US" altLang="zh-CN" sz="1200" b="1" kern="100" dirty="0">
                          <a:effectLst/>
                          <a:latin typeface="Times New Roman" panose="02020603050405020304" pitchFamily="18" charset="0"/>
                          <a:ea typeface="宋体" panose="02010600030101010101" pitchFamily="2" charset="-122"/>
                          <a:cs typeface="Times New Roman" panose="02020603050405020304" pitchFamily="18" charset="0"/>
                        </a:rPr>
                        <a:t>Career</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607" marR="6860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200" b="1" kern="100" dirty="0">
                          <a:effectLst/>
                          <a:latin typeface="Times New Roman" panose="02020603050405020304" pitchFamily="18" charset="0"/>
                          <a:ea typeface="宋体" panose="02010600030101010101" pitchFamily="2" charset="-122"/>
                          <a:cs typeface="Times New Roman" panose="02020603050405020304" pitchFamily="18" charset="0"/>
                        </a:rPr>
                        <a:t> </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607" marR="6860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200" b="1" kern="100" dirty="0">
                          <a:effectLst/>
                          <a:latin typeface="Times New Roman" panose="02020603050405020304" pitchFamily="18" charset="0"/>
                          <a:ea typeface="宋体" panose="02010600030101010101" pitchFamily="2" charset="-122"/>
                          <a:cs typeface="Times New Roman" panose="02020603050405020304" pitchFamily="18" charset="0"/>
                        </a:rPr>
                        <a:t> </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607" marR="6860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r>
              <a:tr h="260324">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200" b="1"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200" b="1" kern="100" dirty="0">
                          <a:effectLst/>
                          <a:latin typeface="Times New Roman" panose="02020603050405020304" pitchFamily="18" charset="0"/>
                          <a:ea typeface="宋体" panose="02010600030101010101" pitchFamily="2" charset="-122"/>
                          <a:cs typeface="Times New Roman" panose="02020603050405020304" pitchFamily="18" charset="0"/>
                        </a:rPr>
                        <a:t>Physical worker</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607" marR="6860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84A5CA"/>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200" b="1" kern="100" dirty="0">
                          <a:effectLst/>
                          <a:latin typeface="Times New Roman" panose="02020603050405020304" pitchFamily="18" charset="0"/>
                          <a:ea typeface="宋体" panose="02010600030101010101" pitchFamily="2" charset="-122"/>
                          <a:cs typeface="Times New Roman" panose="02020603050405020304" pitchFamily="18" charset="0"/>
                        </a:rPr>
                        <a:t>36</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607" marR="6860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84A5CA"/>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200" b="1" kern="100" dirty="0">
                          <a:effectLst/>
                          <a:latin typeface="Times New Roman" panose="02020603050405020304" pitchFamily="18" charset="0"/>
                          <a:ea typeface="宋体" panose="02010600030101010101" pitchFamily="2" charset="-122"/>
                          <a:cs typeface="Times New Roman" panose="02020603050405020304" pitchFamily="18" charset="0"/>
                        </a:rPr>
                        <a:t>60.0</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607" marR="6860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84A5CA"/>
                    </a:solidFill>
                  </a:tcPr>
                </a:tc>
              </a:tr>
              <a:tr h="307949">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200" b="1" kern="100" dirty="0">
                          <a:effectLst/>
                          <a:latin typeface="Times New Roman" panose="02020603050405020304" pitchFamily="18" charset="0"/>
                          <a:ea typeface="宋体" panose="02010600030101010101" pitchFamily="2" charset="-122"/>
                          <a:cs typeface="Times New Roman" panose="02020603050405020304" pitchFamily="18" charset="0"/>
                        </a:rPr>
                        <a:t>Mental worker</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607" marR="6860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200" b="1" kern="100" dirty="0">
                          <a:effectLst/>
                          <a:latin typeface="Times New Roman" panose="02020603050405020304" pitchFamily="18" charset="0"/>
                          <a:ea typeface="宋体" panose="02010600030101010101" pitchFamily="2" charset="-122"/>
                          <a:cs typeface="Times New Roman" panose="02020603050405020304" pitchFamily="18" charset="0"/>
                        </a:rPr>
                        <a:t>24</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607" marR="6860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200" b="1" kern="100" dirty="0">
                          <a:effectLst/>
                          <a:latin typeface="Times New Roman" panose="02020603050405020304" pitchFamily="18" charset="0"/>
                          <a:ea typeface="宋体" panose="02010600030101010101" pitchFamily="2" charset="-122"/>
                          <a:cs typeface="Times New Roman" panose="02020603050405020304" pitchFamily="18" charset="0"/>
                        </a:rPr>
                        <a:t>40.0</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607" marR="6860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276095" y="96530"/>
            <a:ext cx="11356317" cy="584775"/>
          </a:xfrm>
          <a:prstGeom prst="rect">
            <a:avLst/>
          </a:prstGeom>
          <a:noFill/>
        </p:spPr>
        <p:txBody>
          <a:bodyPr wrap="square" rtlCol="0">
            <a:spAutoFit/>
          </a:bodyPr>
          <a:lstStyle/>
          <a:p>
            <a:r>
              <a:rPr lang="en-US" sz="3200" b="1" u="sng" dirty="0">
                <a:solidFill>
                  <a:srgbClr val="7030A0"/>
                </a:solidFill>
              </a:rPr>
              <a:t>Comparison of SCL-90 with Chinese norm</a:t>
            </a:r>
            <a:endParaRPr lang="en-ID" sz="3200" b="1" u="sng" dirty="0">
              <a:solidFill>
                <a:srgbClr val="7030A0"/>
              </a:solidFill>
            </a:endParaRPr>
          </a:p>
        </p:txBody>
      </p:sp>
      <p:sp>
        <p:nvSpPr>
          <p:cNvPr id="5" name="文本框 2"/>
          <p:cNvSpPr txBox="1">
            <a:spLocks noChangeArrowheads="1"/>
          </p:cNvSpPr>
          <p:nvPr/>
        </p:nvSpPr>
        <p:spPr bwMode="auto">
          <a:xfrm>
            <a:off x="8580827" y="2329636"/>
            <a:ext cx="234352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FontTx/>
              <a:buNone/>
            </a:pPr>
            <a:r>
              <a:rPr lang="en-US" altLang="zh-CN" sz="1400" dirty="0">
                <a:solidFill>
                  <a:srgbClr val="000000"/>
                </a:solidFill>
                <a:ea typeface="宋体" panose="02010600030101010101" pitchFamily="2" charset="-122"/>
              </a:rPr>
              <a:t>Note: Compared with the Chinese norm</a:t>
            </a:r>
            <a:r>
              <a:rPr lang="zh-CN" altLang="en-US" sz="1400" dirty="0">
                <a:solidFill>
                  <a:srgbClr val="000000"/>
                </a:solidFill>
                <a:ea typeface="宋体" panose="02010600030101010101" pitchFamily="2" charset="-122"/>
              </a:rPr>
              <a:t>（</a:t>
            </a:r>
            <a:r>
              <a:rPr lang="en-US" altLang="zh-CN" sz="1400" dirty="0">
                <a:solidFill>
                  <a:srgbClr val="000000"/>
                </a:solidFill>
                <a:ea typeface="宋体" panose="02010600030101010101" pitchFamily="2" charset="-122"/>
              </a:rPr>
              <a:t>n=1388</a:t>
            </a:r>
            <a:r>
              <a:rPr lang="zh-CN" altLang="en-US" sz="1400" dirty="0">
                <a:solidFill>
                  <a:srgbClr val="000000"/>
                </a:solidFill>
                <a:ea typeface="宋体" panose="02010600030101010101" pitchFamily="2" charset="-122"/>
              </a:rPr>
              <a:t>）</a:t>
            </a:r>
            <a:r>
              <a:rPr lang="en-US" altLang="zh-CN" sz="1400" dirty="0">
                <a:solidFill>
                  <a:srgbClr val="000000"/>
                </a:solidFill>
                <a:ea typeface="宋体" panose="02010600030101010101" pitchFamily="2" charset="-122"/>
              </a:rPr>
              <a:t>, # P&lt;0.05, # # P&lt;0.01</a:t>
            </a:r>
            <a:endParaRPr lang="zh-CN" altLang="en-US" sz="1400" dirty="0">
              <a:solidFill>
                <a:srgbClr val="000000"/>
              </a:solidFill>
              <a:ea typeface="宋体" panose="02010600030101010101" pitchFamily="2" charset="-122"/>
            </a:endParaRPr>
          </a:p>
        </p:txBody>
      </p:sp>
      <p:pic>
        <p:nvPicPr>
          <p:cNvPr id="4" name="图片 3"/>
          <p:cNvPicPr>
            <a:picLocks noChangeAspect="1"/>
          </p:cNvPicPr>
          <p:nvPr/>
        </p:nvPicPr>
        <p:blipFill>
          <a:blip r:embed="rId2"/>
          <a:stretch>
            <a:fillRect/>
          </a:stretch>
        </p:blipFill>
        <p:spPr>
          <a:xfrm>
            <a:off x="1447453" y="902376"/>
            <a:ext cx="6225030" cy="526978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384570" y="96578"/>
            <a:ext cx="8160375" cy="584775"/>
          </a:xfrm>
          <a:prstGeom prst="rect">
            <a:avLst/>
          </a:prstGeom>
          <a:noFill/>
        </p:spPr>
        <p:txBody>
          <a:bodyPr wrap="none" rtlCol="0">
            <a:spAutoFit/>
          </a:bodyPr>
          <a:lstStyle/>
          <a:p>
            <a:r>
              <a:rPr lang="en-US" sz="3200" b="1" u="sng" dirty="0">
                <a:solidFill>
                  <a:srgbClr val="7030A0"/>
                </a:solidFill>
              </a:rPr>
              <a:t>Single factor analysis of SCL-90 positive results </a:t>
            </a:r>
            <a:endParaRPr lang="en-ID" sz="3200" b="1" u="sng" dirty="0">
              <a:solidFill>
                <a:srgbClr val="7030A0"/>
              </a:solidFill>
            </a:endParaRPr>
          </a:p>
        </p:txBody>
      </p:sp>
      <p:graphicFrame>
        <p:nvGraphicFramePr>
          <p:cNvPr id="5" name="表格 4"/>
          <p:cNvGraphicFramePr>
            <a:graphicFrameLocks noGrp="1"/>
          </p:cNvGraphicFramePr>
          <p:nvPr/>
        </p:nvGraphicFramePr>
        <p:xfrm>
          <a:off x="1521383" y="911223"/>
          <a:ext cx="8270568" cy="5382153"/>
        </p:xfrm>
        <a:graphic>
          <a:graphicData uri="http://schemas.openxmlformats.org/drawingml/2006/table">
            <a:tbl>
              <a:tblPr/>
              <a:tblGrid>
                <a:gridCol w="1452344"/>
                <a:gridCol w="1449440"/>
                <a:gridCol w="725445"/>
                <a:gridCol w="1450891"/>
                <a:gridCol w="1397466"/>
                <a:gridCol w="684462"/>
                <a:gridCol w="1110520"/>
              </a:tblGrid>
              <a:tr h="375866">
                <a:tc gridSpan="2">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l" defTabSz="914400" rtl="0" eaLnBrk="1" latinLnBrk="0" hangingPunct="1"/>
                      <a:r>
                        <a:rPr kumimoji="0" lang="en-US" altLang="zh-CN"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Factors</a:t>
                      </a:r>
                      <a:endParaRPr kumimoji="0" lang="zh-CN" alt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4A5CA"/>
                    </a:solidFill>
                  </a:tcPr>
                </a:tc>
                <a:tc hMerge="1">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indent="266700" algn="l" defTabSz="914400" rtl="0" eaLnBrk="1" latinLnBrk="0" hangingPunct="1"/>
                      <a:r>
                        <a:rPr kumimoji="0" lang="en-US" sz="1200" b="1" i="0" u="none" strike="noStrike" kern="100" cap="none" spc="0" normalizeH="0" baseline="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n</a:t>
                      </a:r>
                      <a:endParaRPr kumimoji="0" lang="zh-CN" altLang="en-US" sz="1200" b="1" i="0" u="none" strike="noStrike" kern="100" cap="none" spc="0" normalizeH="0" baseline="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4A5CA"/>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indent="133350" algn="ctr" defTabSz="914400" rtl="0" eaLnBrk="1" latinLnBrk="0" hangingPunct="1"/>
                      <a:r>
                        <a:rPr kumimoji="0" lang="en-US" altLang="zh-CN"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Positive</a:t>
                      </a:r>
                      <a:endParaRPr kumimoji="0" lang="en-US" altLang="zh-CN"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indent="133350" algn="ctr" defTabSz="914400" rtl="0" eaLnBrk="1" latinLnBrk="0" hangingPunct="1"/>
                      <a:r>
                        <a:rPr kumimoji="0" lang="en-US" altLang="zh-CN"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patients</a:t>
                      </a:r>
                      <a:r>
                        <a:rPr kumimoji="0" 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/n</a:t>
                      </a:r>
                      <a:endParaRPr kumimoji="0" lang="zh-CN" alt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4A5CA"/>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ctr" defTabSz="914400" rtl="0" eaLnBrk="1" latinLnBrk="0" hangingPunct="1"/>
                      <a:r>
                        <a:rPr kumimoji="0" lang="en-US" altLang="zh-CN"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positive rate</a:t>
                      </a:r>
                      <a:r>
                        <a:rPr kumimoji="0" 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4A5CA"/>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indent="152400" algn="l" defTabSz="914400" rtl="0" eaLnBrk="1" latinLnBrk="0" hangingPunct="1"/>
                      <a:r>
                        <a:rPr kumimoji="0" lang="en-US" altLang="zh-CN"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χ</a:t>
                      </a:r>
                      <a:r>
                        <a:rPr kumimoji="0" 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2</a:t>
                      </a:r>
                      <a:endParaRPr kumimoji="0" lang="zh-CN" alt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4A5CA"/>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indent="266700" algn="l" defTabSz="914400" rtl="0" eaLnBrk="1" latinLnBrk="0" hangingPunct="1"/>
                      <a:r>
                        <a:rPr kumimoji="0" 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P</a:t>
                      </a:r>
                      <a:endParaRPr kumimoji="0" lang="zh-CN" alt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4A5CA"/>
                    </a:solidFill>
                  </a:tcPr>
                </a:tc>
              </a:tr>
              <a:tr h="315346">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l" defTabSz="914400" rtl="0" eaLnBrk="1" latinLnBrk="0" hangingPunct="1"/>
                      <a:r>
                        <a:rPr kumimoji="0" lang="en-US" altLang="zh-CN"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Sex</a:t>
                      </a:r>
                      <a:endParaRPr kumimoji="0" lang="zh-CN" alt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l" defTabSz="914400" rtl="0" eaLnBrk="1" latinLnBrk="0" hangingPunct="1"/>
                      <a:r>
                        <a:rPr kumimoji="0" lang="en-US" altLang="zh-CN"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Male</a:t>
                      </a:r>
                      <a:endParaRPr kumimoji="0" lang="zh-CN" alt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l" defTabSz="914400" rtl="0" eaLnBrk="1" latinLnBrk="0" hangingPunct="1"/>
                      <a:r>
                        <a:rPr kumimoji="0" 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39</a:t>
                      </a:r>
                      <a:endParaRPr kumimoji="0" lang="zh-CN" alt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l" defTabSz="914400" rtl="0" eaLnBrk="1" latinLnBrk="0" hangingPunct="1"/>
                      <a:r>
                        <a:rPr kumimoji="0" lang="en-US" altLang="zh-CN"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32</a:t>
                      </a:r>
                      <a:endParaRPr kumimoji="0" lang="zh-CN" alt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l" defTabSz="914400" rtl="0" eaLnBrk="1" latinLnBrk="0" hangingPunct="1"/>
                      <a:r>
                        <a:rPr kumimoji="0" 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82.1</a:t>
                      </a:r>
                      <a:endParaRPr kumimoji="0" lang="zh-CN" alt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l" defTabSz="914400" rtl="0" eaLnBrk="1" latinLnBrk="0" hangingPunct="1"/>
                      <a:r>
                        <a:rPr kumimoji="0" 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0.908</a:t>
                      </a:r>
                      <a:endParaRPr kumimoji="0" lang="zh-CN" alt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l" defTabSz="914400" rtl="0" eaLnBrk="1" latinLnBrk="0" hangingPunct="1"/>
                      <a:r>
                        <a:rPr kumimoji="0" 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0.533</a:t>
                      </a:r>
                      <a:endParaRPr kumimoji="0" lang="zh-CN" alt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r>
              <a:tr h="202465">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a:r>
                        <a:rPr kumimoji="0" 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a:r>
                        <a:rPr kumimoji="0" lang="en-US" altLang="zh-CN"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Female</a:t>
                      </a:r>
                      <a:endParaRPr kumimoji="0" lang="zh-CN" alt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l" defTabSz="914400" rtl="0" eaLnBrk="1" latinLnBrk="0" hangingPunct="1"/>
                      <a:r>
                        <a:rPr kumimoji="0" 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21</a:t>
                      </a:r>
                      <a:endParaRPr kumimoji="0" lang="zh-CN" alt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l" defTabSz="914400" rtl="0" eaLnBrk="1" latinLnBrk="0" hangingPunct="1"/>
                      <a:r>
                        <a:rPr kumimoji="0" lang="en-US" altLang="zh-CN"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15</a:t>
                      </a:r>
                      <a:endParaRPr kumimoji="0" lang="zh-CN" alt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l" defTabSz="914400" rtl="0" eaLnBrk="1" latinLnBrk="0" hangingPunct="1"/>
                      <a:r>
                        <a:rPr kumimoji="0" lang="en-US" altLang="zh-CN"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71.4</a:t>
                      </a:r>
                      <a:endParaRPr kumimoji="0" lang="zh-CN" alt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l" defTabSz="914400" rtl="0" eaLnBrk="1" latinLnBrk="0" hangingPunct="1"/>
                      <a:r>
                        <a:rPr kumimoji="0" lang="en-US" sz="1200" b="1" i="0" u="none" strike="noStrike" kern="100" cap="none" spc="0" normalizeH="0" baseline="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en-US" sz="1200" b="1" i="0" u="none" strike="noStrike" kern="100" cap="none" spc="0" normalizeH="0" baseline="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l" defTabSz="914400" rtl="0" eaLnBrk="1" latinLnBrk="0" hangingPunct="1"/>
                      <a:r>
                        <a:rPr kumimoji="0" lang="en-US" sz="1200" b="1" i="0" u="none" strike="noStrike" kern="100" cap="none" spc="0" normalizeH="0" baseline="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en-US" sz="1200" b="1" i="0" u="none" strike="noStrike" kern="100" cap="none" spc="0" normalizeH="0" baseline="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a:noFill/>
                    </a:lnT>
                    <a:lnB>
                      <a:noFill/>
                    </a:lnB>
                    <a:lnTlToBr w="12700" cmpd="sng">
                      <a:noFill/>
                      <a:prstDash val="solid"/>
                    </a:lnTlToBr>
                    <a:lnBlToTr w="12700" cmpd="sng">
                      <a:noFill/>
                      <a:prstDash val="solid"/>
                    </a:lnBlToTr>
                    <a:noFill/>
                  </a:tcPr>
                </a:tc>
              </a:tr>
              <a:tr h="315346">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a:r>
                        <a:rPr kumimoji="0" lang="en-US" altLang="zh-CN"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Age</a:t>
                      </a:r>
                      <a:endParaRPr kumimoji="0" lang="zh-CN" alt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a:noFill/>
                    </a:lnT>
                    <a:lnB>
                      <a:noFill/>
                    </a:lnB>
                    <a:lnTlToBr w="12700" cmpd="sng">
                      <a:noFill/>
                      <a:prstDash val="solid"/>
                    </a:lnTlToBr>
                    <a:lnBlToTr w="12700" cmpd="sng">
                      <a:noFill/>
                      <a:prstDash val="solid"/>
                    </a:lnBlToTr>
                    <a:solidFill>
                      <a:srgbClr val="84A5CA"/>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a:r>
                        <a:rPr kumimoji="0" lang="zh-CN" alt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50years</a:t>
                      </a:r>
                      <a:endParaRPr kumimoji="0" lang="zh-CN" alt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a:noFill/>
                    </a:lnT>
                    <a:lnB>
                      <a:noFill/>
                    </a:lnB>
                    <a:lnTlToBr w="12700" cmpd="sng">
                      <a:noFill/>
                      <a:prstDash val="solid"/>
                    </a:lnTlToBr>
                    <a:lnBlToTr w="12700" cmpd="sng">
                      <a:noFill/>
                      <a:prstDash val="solid"/>
                    </a:lnBlToTr>
                    <a:solidFill>
                      <a:srgbClr val="84A5CA"/>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l" defTabSz="914400" rtl="0" eaLnBrk="1" latinLnBrk="0" hangingPunct="1"/>
                      <a:r>
                        <a:rPr kumimoji="0" lang="en-US" sz="1200" b="1" i="0" u="none" strike="noStrike" kern="100" cap="none" spc="0" normalizeH="0" baseline="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25</a:t>
                      </a:r>
                      <a:endParaRPr kumimoji="0" lang="zh-CN" altLang="en-US" sz="1200" b="1" i="0" u="none" strike="noStrike" kern="100" cap="none" spc="0" normalizeH="0" baseline="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a:noFill/>
                    </a:lnT>
                    <a:lnB>
                      <a:noFill/>
                    </a:lnB>
                    <a:lnTlToBr w="12700" cmpd="sng">
                      <a:noFill/>
                      <a:prstDash val="solid"/>
                    </a:lnTlToBr>
                    <a:lnBlToTr w="12700" cmpd="sng">
                      <a:noFill/>
                      <a:prstDash val="solid"/>
                    </a:lnBlToTr>
                    <a:solidFill>
                      <a:srgbClr val="84A5CA"/>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l" defTabSz="914400" rtl="0" eaLnBrk="1" latinLnBrk="0" hangingPunct="1"/>
                      <a:r>
                        <a:rPr kumimoji="0" 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18</a:t>
                      </a:r>
                      <a:endParaRPr kumimoji="0" lang="zh-CN" alt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a:noFill/>
                    </a:lnT>
                    <a:lnB>
                      <a:noFill/>
                    </a:lnB>
                    <a:lnTlToBr w="12700" cmpd="sng">
                      <a:noFill/>
                      <a:prstDash val="solid"/>
                    </a:lnTlToBr>
                    <a:lnBlToTr w="12700" cmpd="sng">
                      <a:noFill/>
                      <a:prstDash val="solid"/>
                    </a:lnBlToTr>
                    <a:solidFill>
                      <a:srgbClr val="84A5CA"/>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l" defTabSz="914400" rtl="0" eaLnBrk="1" latinLnBrk="0" hangingPunct="1"/>
                      <a:r>
                        <a:rPr kumimoji="0" lang="en-US" sz="1200" b="1" i="0" u="none" strike="noStrike" kern="100" cap="none" spc="0" normalizeH="0" baseline="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72.0</a:t>
                      </a:r>
                      <a:endParaRPr kumimoji="0" lang="zh-CN" altLang="en-US" sz="1200" b="1" i="0" u="none" strike="noStrike" kern="100" cap="none" spc="0" normalizeH="0" baseline="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a:noFill/>
                    </a:lnT>
                    <a:lnB>
                      <a:noFill/>
                    </a:lnB>
                    <a:lnTlToBr w="12700" cmpd="sng">
                      <a:noFill/>
                      <a:prstDash val="solid"/>
                    </a:lnTlToBr>
                    <a:lnBlToTr w="12700" cmpd="sng">
                      <a:noFill/>
                      <a:prstDash val="solid"/>
                    </a:lnBlToTr>
                    <a:solidFill>
                      <a:srgbClr val="84A5CA"/>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l" defTabSz="914400" rtl="0" eaLnBrk="1" latinLnBrk="0" hangingPunct="1"/>
                      <a:r>
                        <a:rPr kumimoji="0" lang="en-US" sz="1200" b="1" i="0" u="none" strike="noStrike" kern="100" cap="none" spc="0" normalizeH="0" baseline="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1.013</a:t>
                      </a:r>
                      <a:endParaRPr kumimoji="0" lang="zh-CN" altLang="en-US" sz="1200" b="1" i="0" u="none" strike="noStrike" kern="100" cap="none" spc="0" normalizeH="0" baseline="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a:noFill/>
                    </a:lnT>
                    <a:lnB>
                      <a:noFill/>
                    </a:lnB>
                    <a:lnTlToBr w="12700" cmpd="sng">
                      <a:noFill/>
                      <a:prstDash val="solid"/>
                    </a:lnTlToBr>
                    <a:lnBlToTr w="12700" cmpd="sng">
                      <a:noFill/>
                      <a:prstDash val="solid"/>
                    </a:lnBlToTr>
                    <a:solidFill>
                      <a:srgbClr val="84A5CA"/>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l" defTabSz="914400" rtl="0" eaLnBrk="1" latinLnBrk="0" hangingPunct="1"/>
                      <a:r>
                        <a:rPr kumimoji="0" 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0.314</a:t>
                      </a:r>
                      <a:endParaRPr kumimoji="0" lang="zh-CN" alt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a:noFill/>
                    </a:lnT>
                    <a:lnB>
                      <a:noFill/>
                    </a:lnB>
                    <a:lnTlToBr w="12700" cmpd="sng">
                      <a:noFill/>
                      <a:prstDash val="solid"/>
                    </a:lnTlToBr>
                    <a:lnBlToTr w="12700" cmpd="sng">
                      <a:noFill/>
                      <a:prstDash val="solid"/>
                    </a:lnBlToTr>
                    <a:solidFill>
                      <a:srgbClr val="84A5CA"/>
                    </a:solidFill>
                  </a:tcPr>
                </a:tc>
              </a:tr>
              <a:tr h="202465">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a:r>
                        <a:rPr kumimoji="0" lang="en-US" sz="1200" b="1" i="0" u="none" strike="noStrike" kern="100" cap="none" spc="0" normalizeH="0" baseline="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en-US" sz="1200" b="1" i="0" u="none" strike="noStrike" kern="100" cap="none" spc="0" normalizeH="0" baseline="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a:noFill/>
                    </a:lnT>
                    <a:lnB>
                      <a:noFill/>
                    </a:lnB>
                    <a:lnTlToBr w="12700" cmpd="sng">
                      <a:noFill/>
                      <a:prstDash val="solid"/>
                    </a:lnTlToBr>
                    <a:lnBlToTr w="12700" cmpd="sng">
                      <a:noFill/>
                      <a:prstDash val="solid"/>
                    </a:lnBlToTr>
                    <a:solidFill>
                      <a:srgbClr val="84A5CA"/>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a:r>
                        <a:rPr kumimoji="0" lang="zh-CN" alt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50years</a:t>
                      </a:r>
                      <a:endParaRPr kumimoji="0" lang="zh-CN" alt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a:noFill/>
                    </a:lnT>
                    <a:lnB>
                      <a:noFill/>
                    </a:lnB>
                    <a:lnTlToBr w="12700" cmpd="sng">
                      <a:noFill/>
                      <a:prstDash val="solid"/>
                    </a:lnTlToBr>
                    <a:lnBlToTr w="12700" cmpd="sng">
                      <a:noFill/>
                      <a:prstDash val="solid"/>
                    </a:lnBlToTr>
                    <a:solidFill>
                      <a:srgbClr val="84A5CA"/>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l" defTabSz="914400" rtl="0" eaLnBrk="1" latinLnBrk="0" hangingPunct="1"/>
                      <a:r>
                        <a:rPr kumimoji="0" lang="en-US" sz="1200" b="1" i="0" u="none" strike="noStrike" kern="100" cap="none" spc="0" normalizeH="0" baseline="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35</a:t>
                      </a:r>
                      <a:endParaRPr kumimoji="0" lang="zh-CN" altLang="en-US" sz="1200" b="1" i="0" u="none" strike="noStrike" kern="100" cap="none" spc="0" normalizeH="0" baseline="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a:noFill/>
                    </a:lnT>
                    <a:lnB>
                      <a:noFill/>
                    </a:lnB>
                    <a:lnTlToBr w="12700" cmpd="sng">
                      <a:noFill/>
                      <a:prstDash val="solid"/>
                    </a:lnTlToBr>
                    <a:lnBlToTr w="12700" cmpd="sng">
                      <a:noFill/>
                      <a:prstDash val="solid"/>
                    </a:lnBlToTr>
                    <a:solidFill>
                      <a:srgbClr val="84A5CA"/>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l" defTabSz="914400" rtl="0" eaLnBrk="1" latinLnBrk="0" hangingPunct="1"/>
                      <a:r>
                        <a:rPr kumimoji="0" lang="en-US" sz="1200" b="1" i="0" u="none" strike="noStrike" kern="100" cap="none" spc="0" normalizeH="0" baseline="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29</a:t>
                      </a:r>
                      <a:endParaRPr kumimoji="0" lang="zh-CN" altLang="en-US" sz="1200" b="1" i="0" u="none" strike="noStrike" kern="100" cap="none" spc="0" normalizeH="0" baseline="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a:noFill/>
                    </a:lnT>
                    <a:lnB>
                      <a:noFill/>
                    </a:lnB>
                    <a:lnTlToBr w="12700" cmpd="sng">
                      <a:noFill/>
                      <a:prstDash val="solid"/>
                    </a:lnTlToBr>
                    <a:lnBlToTr w="12700" cmpd="sng">
                      <a:noFill/>
                      <a:prstDash val="solid"/>
                    </a:lnBlToTr>
                    <a:solidFill>
                      <a:srgbClr val="84A5CA"/>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l" defTabSz="914400" rtl="0" eaLnBrk="1" latinLnBrk="0" hangingPunct="1"/>
                      <a:r>
                        <a:rPr kumimoji="0" 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82.9</a:t>
                      </a:r>
                      <a:endParaRPr kumimoji="0" lang="zh-CN" alt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a:noFill/>
                    </a:lnT>
                    <a:lnB>
                      <a:noFill/>
                    </a:lnB>
                    <a:lnTlToBr w="12700" cmpd="sng">
                      <a:noFill/>
                      <a:prstDash val="solid"/>
                    </a:lnTlToBr>
                    <a:lnBlToTr w="12700" cmpd="sng">
                      <a:noFill/>
                      <a:prstDash val="solid"/>
                    </a:lnBlToTr>
                    <a:solidFill>
                      <a:srgbClr val="84A5CA"/>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l" defTabSz="914400" rtl="0" eaLnBrk="1" latinLnBrk="0" hangingPunct="1"/>
                      <a:r>
                        <a:rPr kumimoji="0" lang="en-US" sz="1200" b="1" i="0" u="none" strike="noStrike" kern="100" cap="none" spc="0" normalizeH="0" baseline="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en-US" sz="1200" b="1" i="0" u="none" strike="noStrike" kern="100" cap="none" spc="0" normalizeH="0" baseline="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a:noFill/>
                    </a:lnT>
                    <a:lnB>
                      <a:noFill/>
                    </a:lnB>
                    <a:lnTlToBr w="12700" cmpd="sng">
                      <a:noFill/>
                      <a:prstDash val="solid"/>
                    </a:lnTlToBr>
                    <a:lnBlToTr w="12700" cmpd="sng">
                      <a:noFill/>
                      <a:prstDash val="solid"/>
                    </a:lnBlToTr>
                    <a:solidFill>
                      <a:srgbClr val="84A5CA"/>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l" defTabSz="914400" rtl="0" eaLnBrk="1" latinLnBrk="0" hangingPunct="1"/>
                      <a:r>
                        <a:rPr kumimoji="0" 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a:noFill/>
                    </a:lnT>
                    <a:lnB>
                      <a:noFill/>
                    </a:lnB>
                    <a:lnTlToBr w="12700" cmpd="sng">
                      <a:noFill/>
                      <a:prstDash val="solid"/>
                    </a:lnTlToBr>
                    <a:lnBlToTr w="12700" cmpd="sng">
                      <a:noFill/>
                      <a:prstDash val="solid"/>
                    </a:lnBlToTr>
                    <a:solidFill>
                      <a:srgbClr val="84A5CA"/>
                    </a:solidFill>
                  </a:tcPr>
                </a:tc>
              </a:tr>
              <a:tr h="375866">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a:r>
                        <a:rPr kumimoji="0" lang="en-US" altLang="zh-CN"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Education</a:t>
                      </a:r>
                      <a:endParaRPr kumimoji="0" lang="zh-CN" alt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a:r>
                        <a:rPr kumimoji="0" lang="en-US" altLang="zh-CN" sz="1200" b="1"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Junior high school and below</a:t>
                      </a:r>
                      <a:endParaRPr kumimoji="0" lang="zh-CN" alt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l" defTabSz="914400" rtl="0" eaLnBrk="1" latinLnBrk="0" hangingPunct="1"/>
                      <a:r>
                        <a:rPr kumimoji="0" 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39</a:t>
                      </a:r>
                      <a:endParaRPr kumimoji="0" lang="zh-CN" alt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l" defTabSz="914400" rtl="0" eaLnBrk="1" latinLnBrk="0" hangingPunct="1"/>
                      <a:r>
                        <a:rPr kumimoji="0" 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34</a:t>
                      </a:r>
                      <a:endParaRPr kumimoji="0" lang="zh-CN" alt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l" defTabSz="914400" rtl="0" eaLnBrk="1" latinLnBrk="0" hangingPunct="1"/>
                      <a:r>
                        <a:rPr kumimoji="0" 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87.2</a:t>
                      </a:r>
                      <a:endParaRPr kumimoji="0" lang="zh-CN" alt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l" defTabSz="914400" rtl="0" eaLnBrk="1" latinLnBrk="0" hangingPunct="1"/>
                      <a:r>
                        <a:rPr kumimoji="0" lang="en-US" sz="1200" b="1" i="0" u="none" strike="noStrike" kern="100" cap="none" spc="0" normalizeH="0" baseline="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5.138</a:t>
                      </a:r>
                      <a:endParaRPr kumimoji="0" lang="zh-CN" altLang="en-US" sz="1200" b="1" i="0" u="none" strike="noStrike" kern="100" cap="none" spc="0" normalizeH="0" baseline="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l" defTabSz="914400" rtl="0" eaLnBrk="1" latinLnBrk="0" hangingPunct="1"/>
                      <a:r>
                        <a:rPr kumimoji="0" lang="en-US" sz="1200" b="1" i="0" u="sng" strike="noStrike" kern="100" cap="none" spc="0" normalizeH="0" baseline="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0.053</a:t>
                      </a:r>
                      <a:endParaRPr kumimoji="0" lang="zh-CN" altLang="en-US" sz="1200" b="1" i="0" u="sng" strike="noStrike" kern="100" cap="none" spc="0" normalizeH="0" baseline="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a:noFill/>
                    </a:lnT>
                    <a:lnB>
                      <a:noFill/>
                    </a:lnB>
                    <a:lnTlToBr w="12700" cmpd="sng">
                      <a:noFill/>
                      <a:prstDash val="solid"/>
                    </a:lnTlToBr>
                    <a:lnBlToTr w="12700" cmpd="sng">
                      <a:noFill/>
                      <a:prstDash val="solid"/>
                    </a:lnBlToTr>
                    <a:noFill/>
                  </a:tcPr>
                </a:tc>
              </a:tr>
              <a:tr h="375866">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a:r>
                        <a:rPr lang="en-US" sz="1400" b="1" kern="100" dirty="0">
                          <a:effectLst/>
                          <a:latin typeface="Times New Roman" panose="02020603050405020304" pitchFamily="18" charset="0"/>
                          <a:ea typeface="宋体" panose="02010600030101010101" pitchFamily="2" charset="-122"/>
                          <a:cs typeface="Times New Roman" panose="02020603050405020304" pitchFamily="18" charset="0"/>
                        </a:rPr>
                        <a:t> </a:t>
                      </a:r>
                      <a:endParaRPr lang="zh-CN" sz="14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38020" marR="3802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a:r>
                        <a:rPr kumimoji="0" lang="en-US" altLang="zh-CN" sz="1200" b="1"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Senior high school and above</a:t>
                      </a:r>
                      <a:endParaRPr lang="zh-CN" sz="14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38020" marR="3802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l" defTabSz="914400" rtl="0" eaLnBrk="1" latinLnBrk="0" hangingPunct="1"/>
                      <a:r>
                        <a:rPr kumimoji="0" 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21</a:t>
                      </a:r>
                      <a:endParaRPr kumimoji="0" lang="zh-CN" alt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l" defTabSz="914400" rtl="0" eaLnBrk="1" latinLnBrk="0" hangingPunct="1"/>
                      <a:r>
                        <a:rPr kumimoji="0" 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13</a:t>
                      </a:r>
                      <a:endParaRPr kumimoji="0" lang="zh-CN" alt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l" defTabSz="914400" rtl="0" eaLnBrk="1" latinLnBrk="0" hangingPunct="1"/>
                      <a:r>
                        <a:rPr kumimoji="0" 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61.9</a:t>
                      </a:r>
                      <a:endParaRPr kumimoji="0" lang="zh-CN" alt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l" defTabSz="914400" rtl="0" eaLnBrk="1" latinLnBrk="0" hangingPunct="1"/>
                      <a:r>
                        <a:rPr kumimoji="0" lang="en-US" sz="1200" b="1" i="0" u="none" strike="noStrike" kern="100" cap="none" spc="0" normalizeH="0" baseline="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en-US" sz="1200" b="1" i="0" u="none" strike="noStrike" kern="100" cap="none" spc="0" normalizeH="0" baseline="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l" defTabSz="914400" rtl="0" eaLnBrk="1" latinLnBrk="0" hangingPunct="1"/>
                      <a:r>
                        <a:rPr kumimoji="0" 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a:noFill/>
                    </a:lnT>
                    <a:lnB>
                      <a:noFill/>
                    </a:lnB>
                    <a:lnTlToBr w="12700" cmpd="sng">
                      <a:noFill/>
                      <a:prstDash val="solid"/>
                    </a:lnTlToBr>
                    <a:lnBlToTr w="12700" cmpd="sng">
                      <a:noFill/>
                      <a:prstDash val="solid"/>
                    </a:lnBlToTr>
                    <a:noFill/>
                  </a:tcPr>
                </a:tc>
              </a:tr>
              <a:tr h="378416">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1"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Tumor type</a:t>
                      </a:r>
                      <a:endParaRPr kumimoji="0" lang="zh-CN" altLang="en-US" sz="1200" b="1" i="0" u="none" strike="noStrike" kern="100" cap="none" spc="0" normalizeH="0" baseline="0" noProof="0" dirty="0">
                        <a:ln>
                          <a:noFill/>
                        </a:ln>
                        <a:solidFill>
                          <a:srgbClr val="000000"/>
                        </a:solidFill>
                        <a:effectLst/>
                        <a:uLnTx/>
                        <a:uFillTx/>
                        <a:latin typeface="等线" panose="02010600030101010101" pitchFamily="2" charset="-122"/>
                        <a:ea typeface="等线" panose="02010600030101010101" pitchFamily="2" charset="-122"/>
                        <a:cs typeface="Times New Roman" panose="02020603050405020304" pitchFamily="18" charset="0"/>
                      </a:endParaRPr>
                    </a:p>
                  </a:txBody>
                  <a:tcPr marL="38020" marR="38020" marT="0" marB="0" anchor="ctr">
                    <a:lnL>
                      <a:noFill/>
                    </a:lnL>
                    <a:lnR>
                      <a:noFill/>
                    </a:lnR>
                    <a:lnT>
                      <a:noFill/>
                    </a:lnT>
                    <a:lnB>
                      <a:noFill/>
                    </a:lnB>
                    <a:lnTlToBr w="12700" cmpd="sng">
                      <a:noFill/>
                      <a:prstDash val="solid"/>
                    </a:lnTlToBr>
                    <a:lnBlToTr w="12700" cmpd="sng">
                      <a:noFill/>
                      <a:prstDash val="solid"/>
                    </a:lnBlToTr>
                    <a:solidFill>
                      <a:srgbClr val="84A5CA"/>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400" b="1"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Lung cancer</a:t>
                      </a:r>
                      <a:endParaRPr kumimoji="0" lang="en-US" altLang="zh-CN" sz="1400" b="1"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a:noFill/>
                    </a:lnT>
                    <a:lnB>
                      <a:noFill/>
                    </a:lnB>
                    <a:lnTlToBr w="12700" cmpd="sng">
                      <a:noFill/>
                      <a:prstDash val="solid"/>
                    </a:lnTlToBr>
                    <a:lnBlToTr w="12700" cmpd="sng">
                      <a:noFill/>
                      <a:prstDash val="solid"/>
                    </a:lnBlToTr>
                    <a:solidFill>
                      <a:srgbClr val="84A5CA"/>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l" defTabSz="914400" rtl="0" eaLnBrk="1" latinLnBrk="0" hangingPunct="1"/>
                      <a:r>
                        <a:rPr kumimoji="0" lang="en-US" sz="1200" b="1" i="0" u="none" strike="noStrike" kern="100" cap="none" spc="0" normalizeH="0" baseline="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30</a:t>
                      </a:r>
                      <a:endParaRPr kumimoji="0" lang="zh-CN" altLang="en-US" sz="1200" b="1" i="0" u="none" strike="noStrike" kern="100" cap="none" spc="0" normalizeH="0" baseline="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a:noFill/>
                    </a:lnT>
                    <a:lnB>
                      <a:noFill/>
                    </a:lnB>
                    <a:lnTlToBr w="12700" cmpd="sng">
                      <a:noFill/>
                      <a:prstDash val="solid"/>
                    </a:lnTlToBr>
                    <a:lnBlToTr w="12700" cmpd="sng">
                      <a:noFill/>
                      <a:prstDash val="solid"/>
                    </a:lnBlToTr>
                    <a:solidFill>
                      <a:srgbClr val="84A5CA"/>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l" defTabSz="914400" rtl="0" eaLnBrk="1" latinLnBrk="0" hangingPunct="1"/>
                      <a:r>
                        <a:rPr kumimoji="0" lang="en-US" altLang="zh-CN"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29</a:t>
                      </a:r>
                      <a:endParaRPr kumimoji="0" lang="zh-CN" alt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a:noFill/>
                    </a:lnT>
                    <a:lnB>
                      <a:noFill/>
                    </a:lnB>
                    <a:lnTlToBr w="12700" cmpd="sng">
                      <a:noFill/>
                      <a:prstDash val="solid"/>
                    </a:lnTlToBr>
                    <a:lnBlToTr w="12700" cmpd="sng">
                      <a:noFill/>
                      <a:prstDash val="solid"/>
                    </a:lnBlToTr>
                    <a:solidFill>
                      <a:srgbClr val="84A5CA"/>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l" defTabSz="914400" rtl="0" eaLnBrk="1" latinLnBrk="0" hangingPunct="1"/>
                      <a:r>
                        <a:rPr kumimoji="0" lang="en-US" altLang="zh-CN"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96.7</a:t>
                      </a:r>
                      <a:endParaRPr kumimoji="0" lang="zh-CN" alt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a:noFill/>
                    </a:lnT>
                    <a:lnB>
                      <a:noFill/>
                    </a:lnB>
                    <a:lnTlToBr w="12700" cmpd="sng">
                      <a:noFill/>
                      <a:prstDash val="solid"/>
                    </a:lnTlToBr>
                    <a:lnBlToTr w="12700" cmpd="sng">
                      <a:noFill/>
                      <a:prstDash val="solid"/>
                    </a:lnBlToTr>
                    <a:solidFill>
                      <a:srgbClr val="84A5CA"/>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l" defTabSz="914400" rtl="0" eaLnBrk="1" latinLnBrk="0" hangingPunct="1"/>
                      <a:r>
                        <a:rPr kumimoji="0" 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11.882</a:t>
                      </a:r>
                      <a:endParaRPr kumimoji="0" lang="zh-CN" alt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a:noFill/>
                    </a:lnT>
                    <a:lnB>
                      <a:noFill/>
                    </a:lnB>
                    <a:lnTlToBr w="12700" cmpd="sng">
                      <a:noFill/>
                      <a:prstDash val="solid"/>
                    </a:lnTlToBr>
                    <a:lnBlToTr w="12700" cmpd="sng">
                      <a:noFill/>
                      <a:prstDash val="solid"/>
                    </a:lnBlToTr>
                    <a:solidFill>
                      <a:srgbClr val="84A5CA"/>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l" defTabSz="914400" rtl="0" eaLnBrk="1" latinLnBrk="0" hangingPunct="1"/>
                      <a:r>
                        <a:rPr kumimoji="0" lang="en-US" sz="1200" b="1" i="0" u="sng" strike="noStrike" kern="100" cap="none" spc="0" normalizeH="0" baseline="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&lt;0.001</a:t>
                      </a:r>
                      <a:endParaRPr kumimoji="0" lang="zh-CN" altLang="en-US" sz="1200" b="1" i="0" u="sng" strike="noStrike" kern="100" cap="none" spc="0" normalizeH="0" baseline="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a:noFill/>
                    </a:lnT>
                    <a:lnB>
                      <a:noFill/>
                    </a:lnB>
                    <a:lnTlToBr w="12700" cmpd="sng">
                      <a:noFill/>
                      <a:prstDash val="solid"/>
                    </a:lnTlToBr>
                    <a:lnBlToTr w="12700" cmpd="sng">
                      <a:noFill/>
                      <a:prstDash val="solid"/>
                    </a:lnBlToTr>
                    <a:solidFill>
                      <a:srgbClr val="84A5CA"/>
                    </a:solidFill>
                  </a:tcPr>
                </a:tc>
              </a:tr>
              <a:tr h="219255">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a:r>
                        <a:rPr lang="en-US" sz="1400" b="1" kern="100">
                          <a:effectLst/>
                          <a:latin typeface="Times New Roman" panose="02020603050405020304" pitchFamily="18" charset="0"/>
                          <a:ea typeface="宋体" panose="02010600030101010101" pitchFamily="2" charset="-122"/>
                          <a:cs typeface="Times New Roman" panose="02020603050405020304" pitchFamily="18" charset="0"/>
                        </a:rPr>
                        <a:t> </a:t>
                      </a:r>
                      <a:endParaRPr lang="zh-CN" sz="1400" b="1" kern="100">
                        <a:effectLst/>
                        <a:latin typeface="等线" panose="02010600030101010101" pitchFamily="2" charset="-122"/>
                        <a:ea typeface="等线" panose="02010600030101010101" pitchFamily="2" charset="-122"/>
                        <a:cs typeface="Times New Roman" panose="02020603050405020304" pitchFamily="18" charset="0"/>
                      </a:endParaRPr>
                    </a:p>
                  </a:txBody>
                  <a:tcPr marL="38020" marR="38020" marT="0" marB="0" anchor="ctr">
                    <a:lnL>
                      <a:noFill/>
                    </a:lnL>
                    <a:lnR>
                      <a:noFill/>
                    </a:lnR>
                    <a:lnT>
                      <a:noFill/>
                    </a:lnT>
                    <a:lnB>
                      <a:noFill/>
                    </a:lnB>
                    <a:lnTlToBr w="12700" cmpd="sng">
                      <a:noFill/>
                      <a:prstDash val="solid"/>
                    </a:lnTlToBr>
                    <a:lnBlToTr w="12700" cmpd="sng">
                      <a:noFill/>
                      <a:prstDash val="solid"/>
                    </a:lnBlToTr>
                    <a:solidFill>
                      <a:srgbClr val="84A5CA"/>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400" b="1" kern="100" dirty="0">
                          <a:effectLst/>
                          <a:latin typeface="Times New Roman" panose="02020603050405020304" pitchFamily="18" charset="0"/>
                          <a:ea typeface="宋体" panose="02010600030101010101" pitchFamily="2" charset="-122"/>
                          <a:cs typeface="Times New Roman" panose="02020603050405020304" pitchFamily="18" charset="0"/>
                        </a:rPr>
                        <a:t>Other tumors</a:t>
                      </a:r>
                      <a:endParaRPr lang="zh-CN" altLang="zh-CN" sz="1400" b="1" kern="100" dirty="0">
                        <a:effectLst/>
                        <a:latin typeface="等线" panose="02010600030101010101" pitchFamily="2" charset="-122"/>
                        <a:ea typeface="+mn-ea"/>
                        <a:cs typeface="Times New Roman" panose="02020603050405020304" pitchFamily="18" charset="0"/>
                      </a:endParaRPr>
                    </a:p>
                    <a:p>
                      <a:pPr algn="l"/>
                      <a:endParaRPr lang="zh-CN" sz="14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38020" marR="38020" marT="0" marB="0" anchor="ctr">
                    <a:lnL>
                      <a:noFill/>
                    </a:lnL>
                    <a:lnR>
                      <a:noFill/>
                    </a:lnR>
                    <a:lnT>
                      <a:noFill/>
                    </a:lnT>
                    <a:lnB>
                      <a:noFill/>
                    </a:lnB>
                    <a:lnTlToBr w="12700" cmpd="sng">
                      <a:noFill/>
                      <a:prstDash val="solid"/>
                    </a:lnTlToBr>
                    <a:lnBlToTr w="12700" cmpd="sng">
                      <a:noFill/>
                      <a:prstDash val="solid"/>
                    </a:lnBlToTr>
                    <a:solidFill>
                      <a:srgbClr val="84A5CA"/>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l" defTabSz="914400" rtl="0" eaLnBrk="1" latinLnBrk="0" hangingPunct="1"/>
                      <a:r>
                        <a:rPr kumimoji="0" 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30</a:t>
                      </a:r>
                      <a:endParaRPr kumimoji="0" lang="zh-CN" alt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a:noFill/>
                    </a:lnT>
                    <a:lnB>
                      <a:noFill/>
                    </a:lnB>
                    <a:lnTlToBr w="12700" cmpd="sng">
                      <a:noFill/>
                      <a:prstDash val="solid"/>
                    </a:lnTlToBr>
                    <a:lnBlToTr w="12700" cmpd="sng">
                      <a:noFill/>
                      <a:prstDash val="solid"/>
                    </a:lnBlToTr>
                    <a:solidFill>
                      <a:srgbClr val="84A5CA"/>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l" defTabSz="914400" rtl="0" eaLnBrk="1" latinLnBrk="0" hangingPunct="1"/>
                      <a:r>
                        <a:rPr kumimoji="0" lang="en-US" altLang="zh-CN"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18</a:t>
                      </a:r>
                      <a:endParaRPr kumimoji="0" lang="zh-CN" alt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a:noFill/>
                    </a:lnT>
                    <a:lnB>
                      <a:noFill/>
                    </a:lnB>
                    <a:lnTlToBr w="12700" cmpd="sng">
                      <a:noFill/>
                      <a:prstDash val="solid"/>
                    </a:lnTlToBr>
                    <a:lnBlToTr w="12700" cmpd="sng">
                      <a:noFill/>
                      <a:prstDash val="solid"/>
                    </a:lnBlToTr>
                    <a:solidFill>
                      <a:srgbClr val="84A5CA"/>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l" defTabSz="914400" rtl="0" eaLnBrk="1" latinLnBrk="0" hangingPunct="1"/>
                      <a:r>
                        <a:rPr kumimoji="0" lang="en-US" altLang="zh-CN"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60.0</a:t>
                      </a:r>
                      <a:endParaRPr kumimoji="0" lang="zh-CN" alt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a:noFill/>
                    </a:lnT>
                    <a:lnB>
                      <a:noFill/>
                    </a:lnB>
                    <a:lnTlToBr w="12700" cmpd="sng">
                      <a:noFill/>
                      <a:prstDash val="solid"/>
                    </a:lnTlToBr>
                    <a:lnBlToTr w="12700" cmpd="sng">
                      <a:noFill/>
                      <a:prstDash val="solid"/>
                    </a:lnBlToTr>
                    <a:solidFill>
                      <a:srgbClr val="84A5CA"/>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l" defTabSz="914400" rtl="0" eaLnBrk="1" latinLnBrk="0" hangingPunct="1"/>
                      <a:r>
                        <a:rPr kumimoji="0" 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a:noFill/>
                    </a:lnT>
                    <a:lnB>
                      <a:noFill/>
                    </a:lnB>
                    <a:lnTlToBr w="12700" cmpd="sng">
                      <a:noFill/>
                      <a:prstDash val="solid"/>
                    </a:lnTlToBr>
                    <a:lnBlToTr w="12700" cmpd="sng">
                      <a:noFill/>
                      <a:prstDash val="solid"/>
                    </a:lnBlToTr>
                    <a:solidFill>
                      <a:srgbClr val="84A5CA"/>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l" defTabSz="914400" rtl="0" eaLnBrk="1" latinLnBrk="0" hangingPunct="1"/>
                      <a:r>
                        <a:rPr kumimoji="0" 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a:noFill/>
                    </a:lnT>
                    <a:lnB>
                      <a:noFill/>
                    </a:lnB>
                    <a:lnTlToBr w="12700" cmpd="sng">
                      <a:noFill/>
                      <a:prstDash val="solid"/>
                    </a:lnTlToBr>
                    <a:lnBlToTr w="12700" cmpd="sng">
                      <a:noFill/>
                      <a:prstDash val="solid"/>
                    </a:lnBlToTr>
                    <a:solidFill>
                      <a:srgbClr val="84A5CA"/>
                    </a:solidFill>
                  </a:tcPr>
                </a:tc>
              </a:tr>
              <a:tr h="315346">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1"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Marital status</a:t>
                      </a:r>
                      <a:endParaRPr kumimoji="0" lang="zh-CN" altLang="en-US" sz="1200" b="1" i="0" u="none" strike="noStrike" kern="100" cap="none" spc="0" normalizeH="0" baseline="0" noProof="0" dirty="0">
                        <a:ln>
                          <a:noFill/>
                        </a:ln>
                        <a:solidFill>
                          <a:srgbClr val="000000"/>
                        </a:solidFill>
                        <a:effectLst/>
                        <a:uLnTx/>
                        <a:uFillTx/>
                        <a:latin typeface="等线" panose="02010600030101010101" pitchFamily="2" charset="-122"/>
                        <a:ea typeface="等线" panose="02010600030101010101" pitchFamily="2" charset="-122"/>
                        <a:cs typeface="Times New Roman" panose="02020603050405020304" pitchFamily="18" charset="0"/>
                      </a:endParaRPr>
                    </a:p>
                  </a:txBody>
                  <a:tcPr marL="38020" marR="3802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a:r>
                        <a:rPr kumimoji="0" lang="en-US" altLang="zh-CN" sz="1200" b="1"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Married</a:t>
                      </a:r>
                      <a:endParaRPr lang="zh-CN" sz="14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38020" marR="3802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l" defTabSz="914400" rtl="0" eaLnBrk="1" latinLnBrk="0" hangingPunct="1"/>
                      <a:r>
                        <a:rPr kumimoji="0" lang="en-US" sz="1200" b="1" i="0" u="none" strike="noStrike" kern="100" cap="none" spc="0" normalizeH="0" baseline="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47</a:t>
                      </a:r>
                      <a:endParaRPr kumimoji="0" lang="zh-CN" altLang="en-US" sz="1200" b="1" i="0" u="none" strike="noStrike" kern="100" cap="none" spc="0" normalizeH="0" baseline="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l" defTabSz="914400" rtl="0" eaLnBrk="1" latinLnBrk="0" hangingPunct="1"/>
                      <a:r>
                        <a:rPr kumimoji="0" 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38</a:t>
                      </a:r>
                      <a:endParaRPr kumimoji="0" lang="zh-CN" alt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l" defTabSz="914400" rtl="0" eaLnBrk="1" latinLnBrk="0" hangingPunct="1"/>
                      <a:r>
                        <a:rPr kumimoji="0" lang="en-US" sz="1200" b="1" i="0" u="none" strike="noStrike" kern="100" cap="none" spc="0" normalizeH="0" baseline="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80.9</a:t>
                      </a:r>
                      <a:endParaRPr kumimoji="0" lang="zh-CN" altLang="en-US" sz="1200" b="1" i="0" u="none" strike="noStrike" kern="100" cap="none" spc="0" normalizeH="0" baseline="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l" defTabSz="914400" rtl="0" eaLnBrk="1" latinLnBrk="0" hangingPunct="1"/>
                      <a:r>
                        <a:rPr kumimoji="0" 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0.810</a:t>
                      </a:r>
                      <a:endParaRPr kumimoji="0" lang="zh-CN" alt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l" defTabSz="914400" rtl="0" eaLnBrk="1" latinLnBrk="0" hangingPunct="1"/>
                      <a:r>
                        <a:rPr kumimoji="0" 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0.603</a:t>
                      </a:r>
                      <a:endParaRPr kumimoji="0" lang="zh-CN" alt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a:noFill/>
                    </a:lnT>
                    <a:lnB>
                      <a:noFill/>
                    </a:lnB>
                    <a:lnTlToBr w="12700" cmpd="sng">
                      <a:noFill/>
                      <a:prstDash val="solid"/>
                    </a:lnTlToBr>
                    <a:lnBlToTr w="12700" cmpd="sng">
                      <a:noFill/>
                      <a:prstDash val="solid"/>
                    </a:lnBlToTr>
                    <a:noFill/>
                  </a:tcPr>
                </a:tc>
              </a:tr>
              <a:tr h="219255">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a:r>
                        <a:rPr lang="en-US" sz="1400" b="1" kern="100">
                          <a:effectLst/>
                          <a:latin typeface="Times New Roman" panose="02020603050405020304" pitchFamily="18" charset="0"/>
                          <a:ea typeface="宋体" panose="02010600030101010101" pitchFamily="2" charset="-122"/>
                          <a:cs typeface="Times New Roman" panose="02020603050405020304" pitchFamily="18" charset="0"/>
                        </a:rPr>
                        <a:t> </a:t>
                      </a:r>
                      <a:endParaRPr lang="zh-CN" sz="1400" b="1" kern="100">
                        <a:effectLst/>
                        <a:latin typeface="等线" panose="02010600030101010101" pitchFamily="2" charset="-122"/>
                        <a:ea typeface="等线" panose="02010600030101010101" pitchFamily="2" charset="-122"/>
                        <a:cs typeface="Times New Roman" panose="02020603050405020304" pitchFamily="18" charset="0"/>
                      </a:endParaRPr>
                    </a:p>
                  </a:txBody>
                  <a:tcPr marL="38020" marR="3802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a:r>
                        <a:rPr kumimoji="0" lang="en-US" altLang="zh-CN" sz="1200" b="1"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Single</a:t>
                      </a:r>
                      <a:endParaRPr lang="zh-CN" sz="14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38020" marR="3802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l" defTabSz="914400" rtl="0" eaLnBrk="1" latinLnBrk="0" hangingPunct="1"/>
                      <a:r>
                        <a:rPr kumimoji="0" lang="en-US" sz="1200" b="1" i="0" u="none" strike="noStrike" kern="100" cap="none" spc="0" normalizeH="0" baseline="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13</a:t>
                      </a:r>
                      <a:endParaRPr kumimoji="0" lang="zh-CN" altLang="en-US" sz="1200" b="1" i="0" u="none" strike="noStrike" kern="100" cap="none" spc="0" normalizeH="0" baseline="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l" defTabSz="914400" rtl="0" eaLnBrk="1" latinLnBrk="0" hangingPunct="1"/>
                      <a:r>
                        <a:rPr kumimoji="0" 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9</a:t>
                      </a:r>
                      <a:endParaRPr kumimoji="0" lang="zh-CN" alt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l" defTabSz="914400" rtl="0" eaLnBrk="1" latinLnBrk="0" hangingPunct="1"/>
                      <a:r>
                        <a:rPr kumimoji="0" lang="en-US" sz="1200" b="1" i="0" u="none" strike="noStrike" kern="100" cap="none" spc="0" normalizeH="0" baseline="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69.2</a:t>
                      </a:r>
                      <a:endParaRPr kumimoji="0" lang="zh-CN" altLang="en-US" sz="1200" b="1" i="0" u="none" strike="noStrike" kern="100" cap="none" spc="0" normalizeH="0" baseline="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l" defTabSz="914400" rtl="0" eaLnBrk="1" latinLnBrk="0" hangingPunct="1"/>
                      <a:r>
                        <a:rPr kumimoji="0" lang="en-US" sz="1200" b="1" i="0" u="none" strike="noStrike" kern="100" cap="none" spc="0" normalizeH="0" baseline="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en-US" sz="1200" b="1" i="0" u="none" strike="noStrike" kern="100" cap="none" spc="0" normalizeH="0" baseline="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l" defTabSz="914400" rtl="0" eaLnBrk="1" latinLnBrk="0" hangingPunct="1"/>
                      <a:r>
                        <a:rPr kumimoji="0" 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a:noFill/>
                    </a:lnT>
                    <a:lnB>
                      <a:noFill/>
                    </a:lnB>
                    <a:lnTlToBr w="12700" cmpd="sng">
                      <a:noFill/>
                      <a:prstDash val="solid"/>
                    </a:lnTlToBr>
                    <a:lnBlToTr w="12700" cmpd="sng">
                      <a:noFill/>
                      <a:prstDash val="solid"/>
                    </a:lnBlToTr>
                    <a:noFill/>
                  </a:tcPr>
                </a:tc>
              </a:tr>
              <a:tr h="315346">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1"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Career</a:t>
                      </a:r>
                      <a:endParaRPr kumimoji="0" lang="zh-CN" altLang="en-US" sz="1200" b="1" i="0" u="none" strike="noStrike" kern="100" cap="none" spc="0" normalizeH="0" baseline="0" noProof="0" dirty="0">
                        <a:ln>
                          <a:noFill/>
                        </a:ln>
                        <a:solidFill>
                          <a:srgbClr val="000000"/>
                        </a:solidFill>
                        <a:effectLst/>
                        <a:uLnTx/>
                        <a:uFillTx/>
                        <a:latin typeface="等线" panose="02010600030101010101" pitchFamily="2" charset="-122"/>
                        <a:ea typeface="等线" panose="02010600030101010101" pitchFamily="2" charset="-122"/>
                        <a:cs typeface="Times New Roman" panose="02020603050405020304" pitchFamily="18" charset="0"/>
                      </a:endParaRPr>
                    </a:p>
                  </a:txBody>
                  <a:tcPr marL="38020" marR="38020" marT="0" marB="0" anchor="ctr">
                    <a:lnL>
                      <a:noFill/>
                    </a:lnL>
                    <a:lnR>
                      <a:noFill/>
                    </a:lnR>
                    <a:lnT>
                      <a:noFill/>
                    </a:lnT>
                    <a:lnB>
                      <a:noFill/>
                    </a:lnB>
                    <a:lnTlToBr w="12700" cmpd="sng">
                      <a:noFill/>
                      <a:prstDash val="solid"/>
                    </a:lnTlToBr>
                    <a:lnBlToTr w="12700" cmpd="sng">
                      <a:noFill/>
                      <a:prstDash val="solid"/>
                    </a:lnBlToTr>
                    <a:solidFill>
                      <a:srgbClr val="84A5CA"/>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a:r>
                        <a:rPr kumimoji="0" lang="en-US" altLang="zh-CN" sz="1200" b="1"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Physical worker</a:t>
                      </a:r>
                      <a:endParaRPr lang="zh-CN" sz="14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38020" marR="38020" marT="0" marB="0" anchor="ctr">
                    <a:lnL>
                      <a:noFill/>
                    </a:lnL>
                    <a:lnR>
                      <a:noFill/>
                    </a:lnR>
                    <a:lnT>
                      <a:noFill/>
                    </a:lnT>
                    <a:lnB>
                      <a:noFill/>
                    </a:lnB>
                    <a:lnTlToBr w="12700" cmpd="sng">
                      <a:noFill/>
                      <a:prstDash val="solid"/>
                    </a:lnTlToBr>
                    <a:lnBlToTr w="12700" cmpd="sng">
                      <a:noFill/>
                      <a:prstDash val="solid"/>
                    </a:lnBlToTr>
                    <a:solidFill>
                      <a:srgbClr val="84A5CA"/>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l" defTabSz="914400" rtl="0" eaLnBrk="1" latinLnBrk="0" hangingPunct="1"/>
                      <a:r>
                        <a:rPr kumimoji="0" lang="en-US" sz="1200" b="1" i="0" u="none" strike="noStrike" kern="100" cap="none" spc="0" normalizeH="0" baseline="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36</a:t>
                      </a:r>
                      <a:endParaRPr kumimoji="0" lang="zh-CN" altLang="en-US" sz="1200" b="1" i="0" u="none" strike="noStrike" kern="100" cap="none" spc="0" normalizeH="0" baseline="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a:noFill/>
                    </a:lnT>
                    <a:lnB>
                      <a:noFill/>
                    </a:lnB>
                    <a:lnTlToBr w="12700" cmpd="sng">
                      <a:noFill/>
                      <a:prstDash val="solid"/>
                    </a:lnTlToBr>
                    <a:lnBlToTr w="12700" cmpd="sng">
                      <a:noFill/>
                      <a:prstDash val="solid"/>
                    </a:lnBlToTr>
                    <a:solidFill>
                      <a:srgbClr val="84A5CA"/>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l" defTabSz="914400" rtl="0" eaLnBrk="1" latinLnBrk="0" hangingPunct="1"/>
                      <a:r>
                        <a:rPr kumimoji="0" lang="en-US" sz="1200" b="1" i="0" u="none" strike="noStrike" kern="100" cap="none" spc="0" normalizeH="0" baseline="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30</a:t>
                      </a:r>
                      <a:endParaRPr kumimoji="0" lang="zh-CN" altLang="en-US" sz="1200" b="1" i="0" u="none" strike="noStrike" kern="100" cap="none" spc="0" normalizeH="0" baseline="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a:noFill/>
                    </a:lnT>
                    <a:lnB>
                      <a:noFill/>
                    </a:lnB>
                    <a:lnTlToBr w="12700" cmpd="sng">
                      <a:noFill/>
                      <a:prstDash val="solid"/>
                    </a:lnTlToBr>
                    <a:lnBlToTr w="12700" cmpd="sng">
                      <a:noFill/>
                      <a:prstDash val="solid"/>
                    </a:lnBlToTr>
                    <a:solidFill>
                      <a:srgbClr val="84A5CA"/>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l" defTabSz="914400" rtl="0" eaLnBrk="1" latinLnBrk="0" hangingPunct="1"/>
                      <a:r>
                        <a:rPr kumimoji="0" 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83.3</a:t>
                      </a:r>
                      <a:endParaRPr kumimoji="0" lang="zh-CN" alt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a:noFill/>
                    </a:lnT>
                    <a:lnB>
                      <a:noFill/>
                    </a:lnB>
                    <a:lnTlToBr w="12700" cmpd="sng">
                      <a:noFill/>
                      <a:prstDash val="solid"/>
                    </a:lnTlToBr>
                    <a:lnBlToTr w="12700" cmpd="sng">
                      <a:noFill/>
                      <a:prstDash val="solid"/>
                    </a:lnBlToTr>
                    <a:solidFill>
                      <a:srgbClr val="84A5CA"/>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l" defTabSz="914400" rtl="0" eaLnBrk="1" latinLnBrk="0" hangingPunct="1"/>
                      <a:r>
                        <a:rPr kumimoji="0" lang="en-US" sz="1200" b="1" i="0" u="none" strike="noStrike" kern="100" cap="none" spc="0" normalizeH="0" baseline="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1.326</a:t>
                      </a:r>
                      <a:endParaRPr kumimoji="0" lang="zh-CN" altLang="en-US" sz="1200" b="1" i="0" u="none" strike="noStrike" kern="100" cap="none" spc="0" normalizeH="0" baseline="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a:noFill/>
                    </a:lnT>
                    <a:lnB>
                      <a:noFill/>
                    </a:lnB>
                    <a:lnTlToBr w="12700" cmpd="sng">
                      <a:noFill/>
                      <a:prstDash val="solid"/>
                    </a:lnTlToBr>
                    <a:lnBlToTr w="12700" cmpd="sng">
                      <a:noFill/>
                      <a:prstDash val="solid"/>
                    </a:lnBlToTr>
                    <a:solidFill>
                      <a:srgbClr val="84A5CA"/>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l" defTabSz="914400" rtl="0" eaLnBrk="1" latinLnBrk="0" hangingPunct="1"/>
                      <a:r>
                        <a:rPr kumimoji="0" 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0.250</a:t>
                      </a:r>
                      <a:endParaRPr kumimoji="0" lang="zh-CN" alt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a:noFill/>
                    </a:lnT>
                    <a:lnB>
                      <a:noFill/>
                    </a:lnB>
                    <a:lnTlToBr w="12700" cmpd="sng">
                      <a:noFill/>
                      <a:prstDash val="solid"/>
                    </a:lnTlToBr>
                    <a:lnBlToTr w="12700" cmpd="sng">
                      <a:noFill/>
                      <a:prstDash val="solid"/>
                    </a:lnBlToTr>
                    <a:solidFill>
                      <a:srgbClr val="84A5CA"/>
                    </a:solidFill>
                  </a:tcPr>
                </a:tc>
              </a:tr>
              <a:tr h="219255">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a:r>
                        <a:rPr lang="en-US" sz="1400" b="1" kern="100">
                          <a:effectLst/>
                          <a:latin typeface="Times New Roman" panose="02020603050405020304" pitchFamily="18" charset="0"/>
                          <a:ea typeface="宋体" panose="02010600030101010101" pitchFamily="2" charset="-122"/>
                          <a:cs typeface="Times New Roman" panose="02020603050405020304" pitchFamily="18" charset="0"/>
                        </a:rPr>
                        <a:t> </a:t>
                      </a:r>
                      <a:endParaRPr lang="zh-CN" sz="1400" b="1" kern="100">
                        <a:effectLst/>
                        <a:latin typeface="等线" panose="02010600030101010101" pitchFamily="2" charset="-122"/>
                        <a:ea typeface="等线" panose="02010600030101010101" pitchFamily="2" charset="-122"/>
                        <a:cs typeface="Times New Roman" panose="02020603050405020304" pitchFamily="18" charset="0"/>
                      </a:endParaRPr>
                    </a:p>
                  </a:txBody>
                  <a:tcPr marL="38020" marR="38020" marT="0" marB="0" anchor="ctr">
                    <a:lnL>
                      <a:noFill/>
                    </a:lnL>
                    <a:lnR>
                      <a:noFill/>
                    </a:lnR>
                    <a:lnT>
                      <a:noFill/>
                    </a:lnT>
                    <a:lnB>
                      <a:noFill/>
                    </a:lnB>
                    <a:lnTlToBr w="12700" cmpd="sng">
                      <a:noFill/>
                      <a:prstDash val="solid"/>
                    </a:lnTlToBr>
                    <a:lnBlToTr w="12700" cmpd="sng">
                      <a:noFill/>
                      <a:prstDash val="solid"/>
                    </a:lnBlToTr>
                    <a:solidFill>
                      <a:srgbClr val="84A5CA"/>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1"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Mental worker</a:t>
                      </a:r>
                      <a:endParaRPr kumimoji="0" lang="zh-CN" altLang="en-US" sz="1200" b="1" i="0" u="none" strike="noStrike" kern="100" cap="none" spc="0" normalizeH="0" baseline="0" noProof="0" dirty="0">
                        <a:ln>
                          <a:noFill/>
                        </a:ln>
                        <a:solidFill>
                          <a:srgbClr val="000000"/>
                        </a:solidFill>
                        <a:effectLst/>
                        <a:uLnTx/>
                        <a:uFillTx/>
                        <a:latin typeface="等线" panose="02010600030101010101" pitchFamily="2" charset="-122"/>
                        <a:ea typeface="等线" panose="02010600030101010101" pitchFamily="2" charset="-122"/>
                        <a:cs typeface="Times New Roman" panose="02020603050405020304" pitchFamily="18" charset="0"/>
                      </a:endParaRPr>
                    </a:p>
                  </a:txBody>
                  <a:tcPr marL="38020" marR="38020" marT="0" marB="0" anchor="ctr">
                    <a:lnL>
                      <a:noFill/>
                    </a:lnL>
                    <a:lnR>
                      <a:noFill/>
                    </a:lnR>
                    <a:lnT>
                      <a:noFill/>
                    </a:lnT>
                    <a:lnB>
                      <a:noFill/>
                    </a:lnB>
                    <a:lnTlToBr w="12700" cmpd="sng">
                      <a:noFill/>
                      <a:prstDash val="solid"/>
                    </a:lnTlToBr>
                    <a:lnBlToTr w="12700" cmpd="sng">
                      <a:noFill/>
                      <a:prstDash val="solid"/>
                    </a:lnBlToTr>
                    <a:solidFill>
                      <a:srgbClr val="84A5CA"/>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l" defTabSz="914400" rtl="0" eaLnBrk="1" latinLnBrk="0" hangingPunct="1"/>
                      <a:r>
                        <a:rPr kumimoji="0" lang="en-US" sz="1200" b="1" i="0" u="none" strike="noStrike" kern="100" cap="none" spc="0" normalizeH="0" baseline="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24</a:t>
                      </a:r>
                      <a:endParaRPr kumimoji="0" lang="zh-CN" altLang="en-US" sz="1200" b="1" i="0" u="none" strike="noStrike" kern="100" cap="none" spc="0" normalizeH="0" baseline="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a:noFill/>
                    </a:lnT>
                    <a:lnB>
                      <a:noFill/>
                    </a:lnB>
                    <a:lnTlToBr w="12700" cmpd="sng">
                      <a:noFill/>
                      <a:prstDash val="solid"/>
                    </a:lnTlToBr>
                    <a:lnBlToTr w="12700" cmpd="sng">
                      <a:noFill/>
                      <a:prstDash val="solid"/>
                    </a:lnBlToTr>
                    <a:solidFill>
                      <a:srgbClr val="84A5CA"/>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l" defTabSz="914400" rtl="0" eaLnBrk="1" latinLnBrk="0" hangingPunct="1"/>
                      <a:r>
                        <a:rPr kumimoji="0" lang="en-US" sz="1200" b="1" i="0" u="none" strike="noStrike" kern="100" cap="none" spc="0" normalizeH="0" baseline="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17</a:t>
                      </a:r>
                      <a:endParaRPr kumimoji="0" lang="zh-CN" altLang="en-US" sz="1200" b="1" i="0" u="none" strike="noStrike" kern="100" cap="none" spc="0" normalizeH="0" baseline="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a:noFill/>
                    </a:lnT>
                    <a:lnB>
                      <a:noFill/>
                    </a:lnB>
                    <a:lnTlToBr w="12700" cmpd="sng">
                      <a:noFill/>
                      <a:prstDash val="solid"/>
                    </a:lnTlToBr>
                    <a:lnBlToTr w="12700" cmpd="sng">
                      <a:noFill/>
                      <a:prstDash val="solid"/>
                    </a:lnBlToTr>
                    <a:solidFill>
                      <a:srgbClr val="84A5CA"/>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l" defTabSz="914400" rtl="0" eaLnBrk="1" latinLnBrk="0" hangingPunct="1"/>
                      <a:r>
                        <a:rPr kumimoji="0" lang="en-US" sz="1200" b="1" i="0" u="none" strike="noStrike" kern="100" cap="none" spc="0" normalizeH="0" baseline="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70.8</a:t>
                      </a:r>
                      <a:endParaRPr kumimoji="0" lang="zh-CN" altLang="en-US" sz="1200" b="1" i="0" u="none" strike="noStrike" kern="100" cap="none" spc="0" normalizeH="0" baseline="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a:noFill/>
                    </a:lnT>
                    <a:lnB>
                      <a:noFill/>
                    </a:lnB>
                    <a:lnTlToBr w="12700" cmpd="sng">
                      <a:noFill/>
                      <a:prstDash val="solid"/>
                    </a:lnTlToBr>
                    <a:lnBlToTr w="12700" cmpd="sng">
                      <a:noFill/>
                      <a:prstDash val="solid"/>
                    </a:lnBlToTr>
                    <a:solidFill>
                      <a:srgbClr val="84A5CA"/>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l" defTabSz="914400" rtl="0" eaLnBrk="1" latinLnBrk="0" hangingPunct="1"/>
                      <a:r>
                        <a:rPr kumimoji="0" lang="en-US" sz="1200" b="1" i="0" u="none" strike="noStrike" kern="100" cap="none" spc="0" normalizeH="0" baseline="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en-US" sz="1200" b="1" i="0" u="none" strike="noStrike" kern="100" cap="none" spc="0" normalizeH="0" baseline="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a:noFill/>
                    </a:lnT>
                    <a:lnB>
                      <a:noFill/>
                    </a:lnB>
                    <a:lnTlToBr w="12700" cmpd="sng">
                      <a:noFill/>
                      <a:prstDash val="solid"/>
                    </a:lnTlToBr>
                    <a:lnBlToTr w="12700" cmpd="sng">
                      <a:noFill/>
                      <a:prstDash val="solid"/>
                    </a:lnBlToTr>
                    <a:solidFill>
                      <a:srgbClr val="84A5CA"/>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l" defTabSz="914400" rtl="0" eaLnBrk="1" latinLnBrk="0" hangingPunct="1"/>
                      <a:r>
                        <a:rPr kumimoji="0" 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a:noFill/>
                    </a:lnT>
                    <a:lnB>
                      <a:noFill/>
                    </a:lnB>
                    <a:lnTlToBr w="12700" cmpd="sng">
                      <a:noFill/>
                      <a:prstDash val="solid"/>
                    </a:lnTlToBr>
                    <a:lnBlToTr w="12700" cmpd="sng">
                      <a:noFill/>
                      <a:prstDash val="solid"/>
                    </a:lnBlToTr>
                    <a:solidFill>
                      <a:srgbClr val="84A5CA"/>
                    </a:solidFill>
                  </a:tcPr>
                </a:tc>
              </a:tr>
              <a:tr h="375866">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Severity of adverse reactions</a:t>
                      </a:r>
                      <a:endParaRPr kumimoji="0" lang="zh-CN" alt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Grade Ⅰ</a:t>
                      </a:r>
                      <a:r>
                        <a:rPr kumimoji="0" lang="zh-CN" alt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Ⅱ</a:t>
                      </a:r>
                      <a:endParaRPr kumimoji="0" lang="zh-CN" alt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l" defTabSz="914400" rtl="0" eaLnBrk="1" latinLnBrk="0" hangingPunct="1"/>
                      <a:r>
                        <a:rPr kumimoji="0" lang="en-US" sz="1200" b="1" i="0" u="none" strike="noStrike" kern="100" cap="none" spc="0" normalizeH="0" baseline="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23</a:t>
                      </a:r>
                      <a:endParaRPr kumimoji="0" lang="zh-CN" altLang="en-US" sz="1200" b="1" i="0" u="none" strike="noStrike" kern="100" cap="none" spc="0" normalizeH="0" baseline="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l" defTabSz="914400" rtl="0" eaLnBrk="1" latinLnBrk="0" hangingPunct="1"/>
                      <a:r>
                        <a:rPr kumimoji="0" lang="en-US" sz="1200" b="1" i="0" u="none" strike="noStrike" kern="100" cap="none" spc="0" normalizeH="0" baseline="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14</a:t>
                      </a:r>
                      <a:endParaRPr kumimoji="0" lang="zh-CN" altLang="en-US" sz="1200" b="1" i="0" u="none" strike="noStrike" kern="100" cap="none" spc="0" normalizeH="0" baseline="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l" defTabSz="914400" rtl="0" eaLnBrk="1" latinLnBrk="0" hangingPunct="1"/>
                      <a:r>
                        <a:rPr kumimoji="0" 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60.9</a:t>
                      </a:r>
                      <a:endParaRPr kumimoji="0" lang="zh-CN" alt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l" defTabSz="914400" rtl="0" eaLnBrk="1" latinLnBrk="0" hangingPunct="1"/>
                      <a:r>
                        <a:rPr kumimoji="0" lang="en-US" sz="1200" b="1" i="0" u="none" strike="noStrike" kern="100" cap="none" spc="0" normalizeH="0" baseline="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6.702</a:t>
                      </a:r>
                      <a:endParaRPr kumimoji="0" lang="zh-CN" altLang="en-US" sz="1200" b="1" i="0" u="none" strike="noStrike" kern="100" cap="none" spc="0" normalizeH="0" baseline="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l" defTabSz="914400" rtl="0" eaLnBrk="1" latinLnBrk="0" hangingPunct="1"/>
                      <a:r>
                        <a:rPr kumimoji="0" lang="en-US" sz="1200" b="1" i="0" u="sng" strike="noStrike" kern="100" cap="none" spc="0" normalizeH="0" baseline="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0.023</a:t>
                      </a:r>
                      <a:endParaRPr kumimoji="0" lang="zh-CN" altLang="en-US" sz="1200" b="1" i="0" u="sng" strike="noStrike" kern="100" cap="none" spc="0" normalizeH="0" baseline="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a:noFill/>
                    </a:lnT>
                    <a:lnB>
                      <a:noFill/>
                    </a:lnB>
                    <a:lnTlToBr w="12700" cmpd="sng">
                      <a:noFill/>
                      <a:prstDash val="solid"/>
                    </a:lnTlToBr>
                    <a:lnBlToTr w="12700" cmpd="sng">
                      <a:noFill/>
                      <a:prstDash val="solid"/>
                    </a:lnBlToTr>
                    <a:noFill/>
                  </a:tcPr>
                </a:tc>
              </a:tr>
              <a:tr h="202465">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Grade Ⅲ</a:t>
                      </a:r>
                      <a:r>
                        <a:rPr kumimoji="0" lang="zh-CN" alt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Ⅳ</a:t>
                      </a:r>
                      <a:endParaRPr kumimoji="0" lang="zh-CN" alt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l" defTabSz="914400" rtl="0" eaLnBrk="1" latinLnBrk="0" hangingPunct="1"/>
                      <a:r>
                        <a:rPr kumimoji="0" lang="en-US" sz="1200" b="1" i="0" u="none" strike="noStrike" kern="100" cap="none" spc="0" normalizeH="0" baseline="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37</a:t>
                      </a:r>
                      <a:endParaRPr kumimoji="0" lang="zh-CN" altLang="en-US" sz="1200" b="1" i="0" u="none" strike="noStrike" kern="100" cap="none" spc="0" normalizeH="0" baseline="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l" defTabSz="914400" rtl="0" eaLnBrk="1" latinLnBrk="0" hangingPunct="1"/>
                      <a:r>
                        <a:rPr kumimoji="0" lang="en-US" sz="1200" b="1" i="0" u="none" strike="noStrike" kern="100" cap="none" spc="0" normalizeH="0" baseline="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33</a:t>
                      </a:r>
                      <a:endParaRPr kumimoji="0" lang="zh-CN" altLang="en-US" sz="1200" b="1" i="0" u="none" strike="noStrike" kern="100" cap="none" spc="0" normalizeH="0" baseline="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l" defTabSz="914400" rtl="0" eaLnBrk="1" latinLnBrk="0" hangingPunct="1"/>
                      <a:r>
                        <a:rPr kumimoji="0" lang="en-US" sz="1200" b="1" i="0" u="none" strike="noStrike" kern="100" cap="none" spc="0" normalizeH="0" baseline="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89.2</a:t>
                      </a:r>
                      <a:endParaRPr kumimoji="0" lang="zh-CN" altLang="en-US" sz="1200" b="1" i="0" u="none" strike="noStrike" kern="100" cap="none" spc="0" normalizeH="0" baseline="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l" defTabSz="914400" rtl="0" eaLnBrk="1" latinLnBrk="0" hangingPunct="1"/>
                      <a:r>
                        <a:rPr kumimoji="0" 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l" defTabSz="914400" rtl="0" eaLnBrk="1" latinLnBrk="0" hangingPunct="1"/>
                      <a:r>
                        <a:rPr kumimoji="0" 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a:noFill/>
                    </a:lnT>
                    <a:lnB>
                      <a:noFill/>
                    </a:lnB>
                    <a:lnTlToBr w="12700" cmpd="sng">
                      <a:noFill/>
                      <a:prstDash val="solid"/>
                    </a:lnTlToBr>
                    <a:lnBlToTr w="12700" cmpd="sng">
                      <a:noFill/>
                      <a:prstDash val="solid"/>
                    </a:lnBlToTr>
                    <a:noFill/>
                  </a:tcPr>
                </a:tc>
              </a:tr>
              <a:tr h="563799">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zh-CN" sz="1200" dirty="0">
                          <a:effectLst/>
                          <a:ea typeface="+mn-ea"/>
                          <a:cs typeface="Times New Roman" panose="02020603050405020304" pitchFamily="18" charset="0"/>
                        </a:rPr>
                        <a:t> </a:t>
                      </a:r>
                      <a:r>
                        <a:rPr kumimoji="0" lang="en-US" altLang="zh-CN"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Delayed medication by the epidemic in clinical trials</a:t>
                      </a:r>
                      <a:r>
                        <a:rPr lang="en-US" altLang="zh-CN" sz="1200" dirty="0">
                          <a:effectLst/>
                          <a:ea typeface="+mn-ea"/>
                          <a:cs typeface="Times New Roman" panose="02020603050405020304" pitchFamily="18" charset="0"/>
                        </a:rPr>
                        <a:t>.</a:t>
                      </a:r>
                      <a:endParaRPr kumimoji="0" lang="zh-CN" alt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a:noFill/>
                    </a:lnT>
                    <a:lnB>
                      <a:noFill/>
                    </a:lnB>
                    <a:lnTlToBr w="12700" cmpd="sng">
                      <a:noFill/>
                      <a:prstDash val="solid"/>
                    </a:lnTlToBr>
                    <a:lnBlToTr w="12700" cmpd="sng">
                      <a:noFill/>
                      <a:prstDash val="solid"/>
                    </a:lnBlToTr>
                    <a:solidFill>
                      <a:srgbClr val="84A5CA"/>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Yes</a:t>
                      </a:r>
                      <a:endParaRPr kumimoji="0" lang="zh-CN" alt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a:noFill/>
                    </a:lnT>
                    <a:lnB>
                      <a:noFill/>
                    </a:lnB>
                    <a:lnTlToBr w="12700" cmpd="sng">
                      <a:noFill/>
                      <a:prstDash val="solid"/>
                    </a:lnTlToBr>
                    <a:lnBlToTr w="12700" cmpd="sng">
                      <a:noFill/>
                      <a:prstDash val="solid"/>
                    </a:lnBlToTr>
                    <a:solidFill>
                      <a:srgbClr val="84A5CA"/>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l" defTabSz="914400" rtl="0" eaLnBrk="1" latinLnBrk="0" hangingPunct="1"/>
                      <a:r>
                        <a:rPr kumimoji="0" lang="en-US" sz="1200" b="1" i="0" u="none" strike="noStrike" kern="100" cap="none" spc="0" normalizeH="0" baseline="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36</a:t>
                      </a:r>
                      <a:endParaRPr kumimoji="0" lang="zh-CN" altLang="en-US" sz="1200" b="1" i="0" u="none" strike="noStrike" kern="100" cap="none" spc="0" normalizeH="0" baseline="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a:noFill/>
                    </a:lnT>
                    <a:lnB>
                      <a:noFill/>
                    </a:lnB>
                    <a:lnTlToBr w="12700" cmpd="sng">
                      <a:noFill/>
                      <a:prstDash val="solid"/>
                    </a:lnTlToBr>
                    <a:lnBlToTr w="12700" cmpd="sng">
                      <a:noFill/>
                      <a:prstDash val="solid"/>
                    </a:lnBlToTr>
                    <a:solidFill>
                      <a:srgbClr val="84A5CA"/>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l" defTabSz="914400" rtl="0" eaLnBrk="1" latinLnBrk="0" hangingPunct="1"/>
                      <a:r>
                        <a:rPr kumimoji="0" lang="en-US" sz="1200" b="1" i="0" u="none" strike="noStrike" kern="100" cap="none" spc="0" normalizeH="0" baseline="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32</a:t>
                      </a:r>
                      <a:endParaRPr kumimoji="0" lang="zh-CN" altLang="en-US" sz="1200" b="1" i="0" u="none" strike="noStrike" kern="100" cap="none" spc="0" normalizeH="0" baseline="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a:noFill/>
                    </a:lnT>
                    <a:lnB>
                      <a:noFill/>
                    </a:lnB>
                    <a:lnTlToBr w="12700" cmpd="sng">
                      <a:noFill/>
                      <a:prstDash val="solid"/>
                    </a:lnTlToBr>
                    <a:lnBlToTr w="12700" cmpd="sng">
                      <a:noFill/>
                      <a:prstDash val="solid"/>
                    </a:lnBlToTr>
                    <a:solidFill>
                      <a:srgbClr val="84A5CA"/>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l" defTabSz="914400" rtl="0" eaLnBrk="1" latinLnBrk="0" hangingPunct="1"/>
                      <a:r>
                        <a:rPr kumimoji="0" 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88.9</a:t>
                      </a:r>
                      <a:endParaRPr kumimoji="0" lang="zh-CN" alt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a:noFill/>
                    </a:lnT>
                    <a:lnB>
                      <a:noFill/>
                    </a:lnB>
                    <a:lnTlToBr w="12700" cmpd="sng">
                      <a:noFill/>
                      <a:prstDash val="solid"/>
                    </a:lnTlToBr>
                    <a:lnBlToTr w="12700" cmpd="sng">
                      <a:noFill/>
                      <a:prstDash val="solid"/>
                    </a:lnBlToTr>
                    <a:solidFill>
                      <a:srgbClr val="84A5CA"/>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l" defTabSz="914400" rtl="0" eaLnBrk="1" latinLnBrk="0" hangingPunct="1"/>
                      <a:r>
                        <a:rPr kumimoji="0" 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5.908</a:t>
                      </a:r>
                      <a:endParaRPr kumimoji="0" lang="zh-CN" alt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a:noFill/>
                    </a:lnT>
                    <a:lnB>
                      <a:noFill/>
                    </a:lnB>
                    <a:lnTlToBr w="12700" cmpd="sng">
                      <a:noFill/>
                      <a:prstDash val="solid"/>
                    </a:lnTlToBr>
                    <a:lnBlToTr w="12700" cmpd="sng">
                      <a:noFill/>
                      <a:prstDash val="solid"/>
                    </a:lnBlToTr>
                    <a:solidFill>
                      <a:srgbClr val="84A5CA"/>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l" defTabSz="914400" rtl="0" eaLnBrk="1" latinLnBrk="0" hangingPunct="1"/>
                      <a:r>
                        <a:rPr kumimoji="0" lang="en-US" sz="1200" b="1" i="0" u="sng" strike="noStrike" kern="100" cap="none" spc="0" normalizeH="0" baseline="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0.015</a:t>
                      </a:r>
                      <a:endParaRPr kumimoji="0" lang="zh-CN" altLang="en-US" sz="1200" b="1" i="0" u="sng" strike="noStrike" kern="100" cap="none" spc="0" normalizeH="0" baseline="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a:noFill/>
                    </a:lnT>
                    <a:lnB>
                      <a:noFill/>
                    </a:lnB>
                    <a:lnTlToBr w="12700" cmpd="sng">
                      <a:noFill/>
                      <a:prstDash val="solid"/>
                    </a:lnTlToBr>
                    <a:lnBlToTr w="12700" cmpd="sng">
                      <a:noFill/>
                      <a:prstDash val="solid"/>
                    </a:lnBlToTr>
                    <a:solidFill>
                      <a:srgbClr val="84A5CA"/>
                    </a:solidFill>
                  </a:tcPr>
                </a:tc>
              </a:tr>
              <a:tr h="202465">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200" b="1" i="0" u="none" strike="noStrike" kern="100" cap="none" spc="0" normalizeH="0" baseline="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en-US" sz="1200" b="1" i="0" u="none" strike="noStrike" kern="100" cap="none" spc="0" normalizeH="0" baseline="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4A5CA"/>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No</a:t>
                      </a:r>
                      <a:endParaRPr kumimoji="0" lang="zh-CN" alt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4A5CA"/>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l" defTabSz="914400" rtl="0" eaLnBrk="1" latinLnBrk="0" hangingPunct="1"/>
                      <a:r>
                        <a:rPr kumimoji="0" lang="en-US" sz="1200" b="1" i="0" u="none" strike="noStrike" kern="100" cap="none" spc="0" normalizeH="0" baseline="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24</a:t>
                      </a:r>
                      <a:endParaRPr kumimoji="0" lang="zh-CN" altLang="en-US" sz="1200" b="1" i="0" u="none" strike="noStrike" kern="100" cap="none" spc="0" normalizeH="0" baseline="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4A5CA"/>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l" defTabSz="914400" rtl="0" eaLnBrk="1" latinLnBrk="0" hangingPunct="1"/>
                      <a:r>
                        <a:rPr kumimoji="0" lang="en-US" sz="1200" b="1" i="0" u="none" strike="noStrike" kern="100" cap="none" spc="0" normalizeH="0" baseline="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15</a:t>
                      </a:r>
                      <a:endParaRPr kumimoji="0" lang="zh-CN" altLang="en-US" sz="1200" b="1" i="0" u="none" strike="noStrike" kern="100" cap="none" spc="0" normalizeH="0" baseline="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4A5CA"/>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l" defTabSz="914400" rtl="0" eaLnBrk="1" latinLnBrk="0" hangingPunct="1"/>
                      <a:r>
                        <a:rPr kumimoji="0" 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62.5</a:t>
                      </a:r>
                      <a:endParaRPr kumimoji="0" lang="zh-CN" alt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4A5CA"/>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l" defTabSz="914400" rtl="0" eaLnBrk="1" latinLnBrk="0" hangingPunct="1"/>
                      <a:r>
                        <a:rPr kumimoji="0" lang="en-US" sz="1200" b="1" i="0" u="none" strike="noStrike" kern="100" cap="none" spc="0" normalizeH="0" baseline="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en-US" sz="1200" b="1" i="0" u="none" strike="noStrike" kern="100" cap="none" spc="0" normalizeH="0" baseline="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4A5CA"/>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l" defTabSz="914400" rtl="0" eaLnBrk="1" latinLnBrk="0" hangingPunct="1"/>
                      <a:r>
                        <a:rPr kumimoji="0" 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en-US" sz="1200" b="1" i="0" u="none" strike="noStrike" kern="100" cap="none" spc="0" normalizeH="0" baseline="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8020" marR="38020"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4A5CA"/>
                    </a:solidFill>
                  </a:tcPr>
                </a:tc>
              </a:tr>
            </a:tbl>
          </a:graphicData>
        </a:graphic>
      </p:graphicFrame>
      <p:cxnSp>
        <p:nvCxnSpPr>
          <p:cNvPr id="8" name="直接连接符 7"/>
          <p:cNvCxnSpPr/>
          <p:nvPr/>
        </p:nvCxnSpPr>
        <p:spPr>
          <a:xfrm>
            <a:off x="2949091" y="3401245"/>
            <a:ext cx="402093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2992490" y="5494474"/>
            <a:ext cx="402093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2992490" y="5973877"/>
            <a:ext cx="402093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378514" y="60245"/>
            <a:ext cx="7860734" cy="1077218"/>
          </a:xfrm>
          <a:prstGeom prst="rect">
            <a:avLst/>
          </a:prstGeom>
          <a:noFill/>
        </p:spPr>
        <p:txBody>
          <a:bodyPr wrap="square" rtlCol="0">
            <a:spAutoFit/>
          </a:bodyPr>
          <a:lstStyle/>
          <a:p>
            <a:r>
              <a:rPr lang="en-US" sz="3200" b="1" u="sng" dirty="0">
                <a:solidFill>
                  <a:srgbClr val="7030A0"/>
                </a:solidFill>
              </a:rPr>
              <a:t>Multivariate logistic regression analysis of SCL-90 positive results</a:t>
            </a:r>
            <a:endParaRPr lang="en-ID" sz="3200" b="1" u="sng" dirty="0">
              <a:solidFill>
                <a:srgbClr val="7030A0"/>
              </a:solidFill>
            </a:endParaRPr>
          </a:p>
        </p:txBody>
      </p:sp>
      <p:graphicFrame>
        <p:nvGraphicFramePr>
          <p:cNvPr id="3" name="表格 2"/>
          <p:cNvGraphicFramePr>
            <a:graphicFrameLocks noGrp="1"/>
          </p:cNvGraphicFramePr>
          <p:nvPr/>
        </p:nvGraphicFramePr>
        <p:xfrm>
          <a:off x="1466009" y="1482567"/>
          <a:ext cx="8622668" cy="3767663"/>
        </p:xfrm>
        <a:graphic>
          <a:graphicData uri="http://schemas.openxmlformats.org/drawingml/2006/table">
            <a:tbl>
              <a:tblPr/>
              <a:tblGrid>
                <a:gridCol w="1867090"/>
                <a:gridCol w="1140449"/>
                <a:gridCol w="1067191"/>
                <a:gridCol w="1263206"/>
                <a:gridCol w="766240"/>
                <a:gridCol w="2518492"/>
              </a:tblGrid>
              <a:tr h="782043">
                <a:tc>
                  <a:txBody>
                    <a:bodyPr/>
                    <a:lstStyle>
                      <a:lvl1pPr marL="0" algn="l" defTabSz="914400" rtl="0" eaLnBrk="1" latinLnBrk="0" hangingPunct="1">
                        <a:spcBef>
                          <a:spcPct val="20000"/>
                        </a:spcBef>
                        <a:buClr>
                          <a:schemeClr val="hlink"/>
                        </a:buClr>
                        <a:buFont typeface="Wingdings" panose="05000000000000000000" pitchFamily="2" charset="2"/>
                        <a:defRPr sz="2400" kern="1200">
                          <a:solidFill>
                            <a:schemeClr val="tx1"/>
                          </a:solidFill>
                          <a:latin typeface="Arial" panose="020B0604020202020204" pitchFamily="34" charset="0"/>
                        </a:defRPr>
                      </a:lvl1pPr>
                      <a:lvl2pPr marL="742950" indent="-285750" algn="l" defTabSz="914400" rtl="0" eaLnBrk="1" latinLnBrk="0" hangingPunct="1">
                        <a:spcBef>
                          <a:spcPct val="20000"/>
                        </a:spcBef>
                        <a:buClr>
                          <a:schemeClr val="accent1"/>
                        </a:buClr>
                        <a:buFont typeface="Wingdings" panose="05000000000000000000" pitchFamily="2" charset="2"/>
                        <a:defRPr sz="2400" kern="1200">
                          <a:solidFill>
                            <a:schemeClr val="tx1"/>
                          </a:solidFill>
                          <a:latin typeface="Arial" panose="020B0604020202020204" pitchFamily="34" charset="0"/>
                        </a:defRPr>
                      </a:lvl2pPr>
                      <a:lvl3pPr marL="1143000" indent="-228600" algn="l" defTabSz="914400" rtl="0" eaLnBrk="1" latinLnBrk="0" hangingPunct="1">
                        <a:spcBef>
                          <a:spcPct val="20000"/>
                        </a:spcBef>
                        <a:buClr>
                          <a:schemeClr val="tx1"/>
                        </a:buClr>
                        <a:buFont typeface="Wingdings" panose="05000000000000000000" pitchFamily="2" charset="2"/>
                        <a:defRPr sz="2000" kern="1200">
                          <a:solidFill>
                            <a:schemeClr val="tx1"/>
                          </a:solidFill>
                          <a:latin typeface="Arial" panose="020B0604020202020204" pitchFamily="34" charset="0"/>
                        </a:defRPr>
                      </a:lvl3pPr>
                      <a:lvl4pPr marL="1600200" indent="-228600" algn="l" defTabSz="914400" rtl="0" eaLnBrk="1" latinLnBrk="0" hangingPunct="1">
                        <a:spcBef>
                          <a:spcPct val="20000"/>
                        </a:spcBef>
                        <a:buFont typeface="Wingdings" panose="05000000000000000000" pitchFamily="2" charset="2"/>
                        <a:defRPr sz="1800" kern="1200">
                          <a:solidFill>
                            <a:schemeClr val="tx1"/>
                          </a:solidFill>
                          <a:latin typeface="Arial" panose="020B0604020202020204" pitchFamily="34" charset="0"/>
                        </a:defRPr>
                      </a:lvl4pPr>
                      <a:lvl5pPr marL="2057400" indent="-228600" algn="l" defTabSz="914400" rtl="0" eaLnBrk="1" latinLnBrk="0" hangingPunct="1">
                        <a:spcBef>
                          <a:spcPct val="20000"/>
                        </a:spcBef>
                        <a:buFont typeface="Wingdings" panose="05000000000000000000" pitchFamily="2" charset="2"/>
                        <a:defRPr sz="1800" kern="1200">
                          <a:solidFill>
                            <a:schemeClr val="tx1"/>
                          </a:solidFill>
                          <a:latin typeface="Arial" panose="020B0604020202020204" pitchFamily="34" charset="0"/>
                        </a:defRPr>
                      </a:lvl5pPr>
                      <a:lvl6pPr marL="25146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6pPr>
                      <a:lvl7pPr marL="29718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7pPr>
                      <a:lvl8pPr marL="34290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8pPr>
                      <a:lvl9pPr marL="38862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Influence factors</a:t>
                      </a:r>
                      <a:endParaRPr kumimoji="0" lang="zh-CN" altLang="zh-CN" sz="1400" b="1" i="0" u="none" strike="noStrike" cap="none" normalizeH="0" baseline="0" dirty="0">
                        <a:ln>
                          <a:noFill/>
                        </a:ln>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horzOverflow="overflow">
                    <a:lnL>
                      <a:noFill/>
                    </a:lnL>
                    <a:lnR>
                      <a:noFill/>
                    </a:lnR>
                    <a:lnT>
                      <a:noFill/>
                    </a:lnT>
                    <a:lnB>
                      <a:noFill/>
                    </a:lnB>
                    <a:lnTlToBr>
                      <a:noFill/>
                    </a:lnTlToBr>
                    <a:lnBlToTr>
                      <a:noFill/>
                    </a:lnBlToTr>
                    <a:solidFill>
                      <a:srgbClr val="84A5CA"/>
                    </a:solidFill>
                  </a:tcPr>
                </a:tc>
                <a:tc>
                  <a:txBody>
                    <a:bodyPr/>
                    <a:lstStyle>
                      <a:lvl1pPr marL="0" algn="l" defTabSz="914400" rtl="0" eaLnBrk="1" latinLnBrk="0" hangingPunct="1">
                        <a:spcBef>
                          <a:spcPct val="20000"/>
                        </a:spcBef>
                        <a:buClr>
                          <a:schemeClr val="hlink"/>
                        </a:buClr>
                        <a:buFont typeface="Wingdings" panose="05000000000000000000" pitchFamily="2" charset="2"/>
                        <a:defRPr sz="2400" kern="1200">
                          <a:solidFill>
                            <a:schemeClr val="tx1"/>
                          </a:solidFill>
                          <a:latin typeface="Arial" panose="020B0604020202020204" pitchFamily="34" charset="0"/>
                        </a:defRPr>
                      </a:lvl1pPr>
                      <a:lvl2pPr marL="742950" indent="-285750" algn="l" defTabSz="914400" rtl="0" eaLnBrk="1" latinLnBrk="0" hangingPunct="1">
                        <a:spcBef>
                          <a:spcPct val="20000"/>
                        </a:spcBef>
                        <a:buClr>
                          <a:schemeClr val="accent1"/>
                        </a:buClr>
                        <a:buFont typeface="Wingdings" panose="05000000000000000000" pitchFamily="2" charset="2"/>
                        <a:defRPr sz="2400" kern="1200">
                          <a:solidFill>
                            <a:schemeClr val="tx1"/>
                          </a:solidFill>
                          <a:latin typeface="Arial" panose="020B0604020202020204" pitchFamily="34" charset="0"/>
                        </a:defRPr>
                      </a:lvl2pPr>
                      <a:lvl3pPr marL="1143000" indent="-228600" algn="l" defTabSz="914400" rtl="0" eaLnBrk="1" latinLnBrk="0" hangingPunct="1">
                        <a:spcBef>
                          <a:spcPct val="20000"/>
                        </a:spcBef>
                        <a:buClr>
                          <a:schemeClr val="tx1"/>
                        </a:buClr>
                        <a:buFont typeface="Wingdings" panose="05000000000000000000" pitchFamily="2" charset="2"/>
                        <a:defRPr sz="2000" kern="1200">
                          <a:solidFill>
                            <a:schemeClr val="tx1"/>
                          </a:solidFill>
                          <a:latin typeface="Arial" panose="020B0604020202020204" pitchFamily="34" charset="0"/>
                        </a:defRPr>
                      </a:lvl3pPr>
                      <a:lvl4pPr marL="1600200" indent="-228600" algn="l" defTabSz="914400" rtl="0" eaLnBrk="1" latinLnBrk="0" hangingPunct="1">
                        <a:spcBef>
                          <a:spcPct val="20000"/>
                        </a:spcBef>
                        <a:buFont typeface="Wingdings" panose="05000000000000000000" pitchFamily="2" charset="2"/>
                        <a:defRPr sz="1800" kern="1200">
                          <a:solidFill>
                            <a:schemeClr val="tx1"/>
                          </a:solidFill>
                          <a:latin typeface="Arial" panose="020B0604020202020204" pitchFamily="34" charset="0"/>
                        </a:defRPr>
                      </a:lvl4pPr>
                      <a:lvl5pPr marL="2057400" indent="-228600" algn="l" defTabSz="914400" rtl="0" eaLnBrk="1" latinLnBrk="0" hangingPunct="1">
                        <a:spcBef>
                          <a:spcPct val="20000"/>
                        </a:spcBef>
                        <a:buFont typeface="Wingdings" panose="05000000000000000000" pitchFamily="2" charset="2"/>
                        <a:defRPr sz="1800" kern="1200">
                          <a:solidFill>
                            <a:schemeClr val="tx1"/>
                          </a:solidFill>
                          <a:latin typeface="Arial" panose="020B0604020202020204" pitchFamily="34" charset="0"/>
                        </a:defRPr>
                      </a:lvl5pPr>
                      <a:lvl6pPr marL="25146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6pPr>
                      <a:lvl7pPr marL="29718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7pPr>
                      <a:lvl8pPr marL="34290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8pPr>
                      <a:lvl9pPr marL="38862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B</a:t>
                      </a: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marL="68580" marR="68580" marT="0" marB="0" anchor="ctr" horzOverflow="overflow">
                    <a:lnL>
                      <a:noFill/>
                    </a:lnL>
                    <a:lnR>
                      <a:noFill/>
                    </a:lnR>
                    <a:lnT>
                      <a:noFill/>
                    </a:lnT>
                    <a:lnB>
                      <a:noFill/>
                    </a:lnB>
                    <a:lnTlToBr>
                      <a:noFill/>
                    </a:lnTlToBr>
                    <a:lnBlToTr>
                      <a:noFill/>
                    </a:lnBlToTr>
                    <a:solidFill>
                      <a:srgbClr val="84A5CA"/>
                    </a:solidFill>
                  </a:tcPr>
                </a:tc>
                <a:tc>
                  <a:txBody>
                    <a:bodyPr/>
                    <a:lstStyle>
                      <a:lvl1pPr marL="0" indent="133350" algn="l" defTabSz="914400" rtl="0" eaLnBrk="1" latinLnBrk="0" hangingPunct="1">
                        <a:spcBef>
                          <a:spcPct val="20000"/>
                        </a:spcBef>
                        <a:buClr>
                          <a:schemeClr val="hlink"/>
                        </a:buClr>
                        <a:buFont typeface="Wingdings" panose="05000000000000000000" pitchFamily="2" charset="2"/>
                        <a:defRPr sz="2400" kern="1200">
                          <a:solidFill>
                            <a:schemeClr val="tx1"/>
                          </a:solidFill>
                          <a:latin typeface="Arial" panose="020B0604020202020204" pitchFamily="34" charset="0"/>
                        </a:defRPr>
                      </a:lvl1pPr>
                      <a:lvl2pPr marL="742950" indent="-285750" algn="l" defTabSz="914400" rtl="0" eaLnBrk="1" latinLnBrk="0" hangingPunct="1">
                        <a:spcBef>
                          <a:spcPct val="20000"/>
                        </a:spcBef>
                        <a:buClr>
                          <a:schemeClr val="accent1"/>
                        </a:buClr>
                        <a:buFont typeface="Wingdings" panose="05000000000000000000" pitchFamily="2" charset="2"/>
                        <a:defRPr sz="2400" kern="1200">
                          <a:solidFill>
                            <a:schemeClr val="tx1"/>
                          </a:solidFill>
                          <a:latin typeface="Arial" panose="020B0604020202020204" pitchFamily="34" charset="0"/>
                        </a:defRPr>
                      </a:lvl2pPr>
                      <a:lvl3pPr marL="1143000" indent="-228600" algn="l" defTabSz="914400" rtl="0" eaLnBrk="1" latinLnBrk="0" hangingPunct="1">
                        <a:spcBef>
                          <a:spcPct val="20000"/>
                        </a:spcBef>
                        <a:buClr>
                          <a:schemeClr val="tx1"/>
                        </a:buClr>
                        <a:buFont typeface="Wingdings" panose="05000000000000000000" pitchFamily="2" charset="2"/>
                        <a:defRPr sz="2000" kern="1200">
                          <a:solidFill>
                            <a:schemeClr val="tx1"/>
                          </a:solidFill>
                          <a:latin typeface="Arial" panose="020B0604020202020204" pitchFamily="34" charset="0"/>
                        </a:defRPr>
                      </a:lvl3pPr>
                      <a:lvl4pPr marL="1600200" indent="-228600" algn="l" defTabSz="914400" rtl="0" eaLnBrk="1" latinLnBrk="0" hangingPunct="1">
                        <a:spcBef>
                          <a:spcPct val="20000"/>
                        </a:spcBef>
                        <a:buFont typeface="Wingdings" panose="05000000000000000000" pitchFamily="2" charset="2"/>
                        <a:defRPr sz="1800" kern="1200">
                          <a:solidFill>
                            <a:schemeClr val="tx1"/>
                          </a:solidFill>
                          <a:latin typeface="Arial" panose="020B0604020202020204" pitchFamily="34" charset="0"/>
                        </a:defRPr>
                      </a:lvl4pPr>
                      <a:lvl5pPr marL="2057400" indent="-228600" algn="l" defTabSz="914400" rtl="0" eaLnBrk="1" latinLnBrk="0" hangingPunct="1">
                        <a:spcBef>
                          <a:spcPct val="20000"/>
                        </a:spcBef>
                        <a:buFont typeface="Wingdings" panose="05000000000000000000" pitchFamily="2" charset="2"/>
                        <a:defRPr sz="1800" kern="1200">
                          <a:solidFill>
                            <a:schemeClr val="tx1"/>
                          </a:solidFill>
                          <a:latin typeface="Arial" panose="020B0604020202020204" pitchFamily="34" charset="0"/>
                        </a:defRPr>
                      </a:lvl5pPr>
                      <a:lvl6pPr marL="25146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6pPr>
                      <a:lvl7pPr marL="29718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7pPr>
                      <a:lvl8pPr marL="34290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8pPr>
                      <a:lvl9pPr marL="38862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9pPr>
                    </a:lstStyle>
                    <a:p>
                      <a:pPr marL="0" marR="0" lvl="0" indent="133350" algn="l"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SE</a:t>
                      </a:r>
                      <a:endParaRPr kumimoji="0" lang="zh-CN" altLang="zh-CN" sz="1400" b="1" i="0" u="none" strike="noStrike" cap="none" normalizeH="0" baseline="0">
                        <a:ln>
                          <a:noFill/>
                        </a:ln>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horzOverflow="overflow">
                    <a:lnL>
                      <a:noFill/>
                    </a:lnL>
                    <a:lnR>
                      <a:noFill/>
                    </a:lnR>
                    <a:lnT>
                      <a:noFill/>
                    </a:lnT>
                    <a:lnB>
                      <a:noFill/>
                    </a:lnB>
                    <a:lnTlToBr>
                      <a:noFill/>
                    </a:lnTlToBr>
                    <a:lnBlToTr>
                      <a:noFill/>
                    </a:lnBlToTr>
                    <a:solidFill>
                      <a:srgbClr val="84A5CA"/>
                    </a:solidFill>
                  </a:tcPr>
                </a:tc>
                <a:tc>
                  <a:txBody>
                    <a:bodyPr/>
                    <a:lstStyle>
                      <a:lvl1pPr marL="0" algn="l" defTabSz="914400" rtl="0" eaLnBrk="1" latinLnBrk="0" hangingPunct="1">
                        <a:spcBef>
                          <a:spcPct val="20000"/>
                        </a:spcBef>
                        <a:buClr>
                          <a:schemeClr val="hlink"/>
                        </a:buClr>
                        <a:buFont typeface="Wingdings" panose="05000000000000000000" pitchFamily="2" charset="2"/>
                        <a:defRPr sz="2400" kern="1200">
                          <a:solidFill>
                            <a:schemeClr val="tx1"/>
                          </a:solidFill>
                          <a:latin typeface="Arial" panose="020B0604020202020204" pitchFamily="34" charset="0"/>
                        </a:defRPr>
                      </a:lvl1pPr>
                      <a:lvl2pPr marL="742950" indent="-285750" algn="l" defTabSz="914400" rtl="0" eaLnBrk="1" latinLnBrk="0" hangingPunct="1">
                        <a:spcBef>
                          <a:spcPct val="20000"/>
                        </a:spcBef>
                        <a:buClr>
                          <a:schemeClr val="accent1"/>
                        </a:buClr>
                        <a:buFont typeface="Wingdings" panose="05000000000000000000" pitchFamily="2" charset="2"/>
                        <a:defRPr sz="2400" kern="1200">
                          <a:solidFill>
                            <a:schemeClr val="tx1"/>
                          </a:solidFill>
                          <a:latin typeface="Arial" panose="020B0604020202020204" pitchFamily="34" charset="0"/>
                        </a:defRPr>
                      </a:lvl2pPr>
                      <a:lvl3pPr marL="1143000" indent="-228600" algn="l" defTabSz="914400" rtl="0" eaLnBrk="1" latinLnBrk="0" hangingPunct="1">
                        <a:spcBef>
                          <a:spcPct val="20000"/>
                        </a:spcBef>
                        <a:buClr>
                          <a:schemeClr val="tx1"/>
                        </a:buClr>
                        <a:buFont typeface="Wingdings" panose="05000000000000000000" pitchFamily="2" charset="2"/>
                        <a:defRPr sz="2000" kern="1200">
                          <a:solidFill>
                            <a:schemeClr val="tx1"/>
                          </a:solidFill>
                          <a:latin typeface="Arial" panose="020B0604020202020204" pitchFamily="34" charset="0"/>
                        </a:defRPr>
                      </a:lvl3pPr>
                      <a:lvl4pPr marL="1600200" indent="-228600" algn="l" defTabSz="914400" rtl="0" eaLnBrk="1" latinLnBrk="0" hangingPunct="1">
                        <a:spcBef>
                          <a:spcPct val="20000"/>
                        </a:spcBef>
                        <a:buFont typeface="Wingdings" panose="05000000000000000000" pitchFamily="2" charset="2"/>
                        <a:defRPr sz="1800" kern="1200">
                          <a:solidFill>
                            <a:schemeClr val="tx1"/>
                          </a:solidFill>
                          <a:latin typeface="Arial" panose="020B0604020202020204" pitchFamily="34" charset="0"/>
                        </a:defRPr>
                      </a:lvl4pPr>
                      <a:lvl5pPr marL="2057400" indent="-228600" algn="l" defTabSz="914400" rtl="0" eaLnBrk="1" latinLnBrk="0" hangingPunct="1">
                        <a:spcBef>
                          <a:spcPct val="20000"/>
                        </a:spcBef>
                        <a:buFont typeface="Wingdings" panose="05000000000000000000" pitchFamily="2" charset="2"/>
                        <a:defRPr sz="1800" kern="1200">
                          <a:solidFill>
                            <a:schemeClr val="tx1"/>
                          </a:solidFill>
                          <a:latin typeface="Arial" panose="020B0604020202020204" pitchFamily="34" charset="0"/>
                        </a:defRPr>
                      </a:lvl5pPr>
                      <a:lvl6pPr marL="25146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6pPr>
                      <a:lvl7pPr marL="29718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7pPr>
                      <a:lvl8pPr marL="34290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8pPr>
                      <a:lvl9pPr marL="38862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Ward</a:t>
                      </a:r>
                      <a:r>
                        <a:rPr kumimoji="0" lang="zh-CN" altLang="zh-CN" sz="1400" b="1"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χ</a:t>
                      </a:r>
                      <a:r>
                        <a:rPr kumimoji="0" lang="en-US" altLang="zh-CN" sz="1400" b="1" i="0" u="none" strike="noStrike" cap="none" normalizeH="0" baseline="3000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2</a:t>
                      </a:r>
                      <a:endParaRPr kumimoji="0" lang="zh-CN" altLang="zh-CN" sz="1400" b="1" i="0" u="none" strike="noStrike" cap="none" normalizeH="0" baseline="0">
                        <a:ln>
                          <a:noFill/>
                        </a:ln>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horzOverflow="overflow">
                    <a:lnL>
                      <a:noFill/>
                    </a:lnL>
                    <a:lnR>
                      <a:noFill/>
                    </a:lnR>
                    <a:lnT>
                      <a:noFill/>
                    </a:lnT>
                    <a:lnB>
                      <a:noFill/>
                    </a:lnB>
                    <a:lnTlToBr>
                      <a:noFill/>
                    </a:lnTlToBr>
                    <a:lnBlToTr>
                      <a:noFill/>
                    </a:lnBlToTr>
                    <a:solidFill>
                      <a:srgbClr val="84A5CA"/>
                    </a:solidFill>
                  </a:tcPr>
                </a:tc>
                <a:tc>
                  <a:txBody>
                    <a:bodyPr/>
                    <a:lstStyle>
                      <a:lvl1pPr marL="0" indent="133350" algn="l" defTabSz="914400" rtl="0" eaLnBrk="1" latinLnBrk="0" hangingPunct="1">
                        <a:spcBef>
                          <a:spcPct val="20000"/>
                        </a:spcBef>
                        <a:buClr>
                          <a:schemeClr val="hlink"/>
                        </a:buClr>
                        <a:buFont typeface="Wingdings" panose="05000000000000000000" pitchFamily="2" charset="2"/>
                        <a:defRPr sz="2400" kern="1200">
                          <a:solidFill>
                            <a:schemeClr val="tx1"/>
                          </a:solidFill>
                          <a:latin typeface="Arial" panose="020B0604020202020204" pitchFamily="34" charset="0"/>
                        </a:defRPr>
                      </a:lvl1pPr>
                      <a:lvl2pPr marL="742950" indent="-285750" algn="l" defTabSz="914400" rtl="0" eaLnBrk="1" latinLnBrk="0" hangingPunct="1">
                        <a:spcBef>
                          <a:spcPct val="20000"/>
                        </a:spcBef>
                        <a:buClr>
                          <a:schemeClr val="accent1"/>
                        </a:buClr>
                        <a:buFont typeface="Wingdings" panose="05000000000000000000" pitchFamily="2" charset="2"/>
                        <a:defRPr sz="2400" kern="1200">
                          <a:solidFill>
                            <a:schemeClr val="tx1"/>
                          </a:solidFill>
                          <a:latin typeface="Arial" panose="020B0604020202020204" pitchFamily="34" charset="0"/>
                        </a:defRPr>
                      </a:lvl2pPr>
                      <a:lvl3pPr marL="1143000" indent="-228600" algn="l" defTabSz="914400" rtl="0" eaLnBrk="1" latinLnBrk="0" hangingPunct="1">
                        <a:spcBef>
                          <a:spcPct val="20000"/>
                        </a:spcBef>
                        <a:buClr>
                          <a:schemeClr val="tx1"/>
                        </a:buClr>
                        <a:buFont typeface="Wingdings" panose="05000000000000000000" pitchFamily="2" charset="2"/>
                        <a:defRPr sz="2000" kern="1200">
                          <a:solidFill>
                            <a:schemeClr val="tx1"/>
                          </a:solidFill>
                          <a:latin typeface="Arial" panose="020B0604020202020204" pitchFamily="34" charset="0"/>
                        </a:defRPr>
                      </a:lvl3pPr>
                      <a:lvl4pPr marL="1600200" indent="-228600" algn="l" defTabSz="914400" rtl="0" eaLnBrk="1" latinLnBrk="0" hangingPunct="1">
                        <a:spcBef>
                          <a:spcPct val="20000"/>
                        </a:spcBef>
                        <a:buFont typeface="Wingdings" panose="05000000000000000000" pitchFamily="2" charset="2"/>
                        <a:defRPr sz="1800" kern="1200">
                          <a:solidFill>
                            <a:schemeClr val="tx1"/>
                          </a:solidFill>
                          <a:latin typeface="Arial" panose="020B0604020202020204" pitchFamily="34" charset="0"/>
                        </a:defRPr>
                      </a:lvl4pPr>
                      <a:lvl5pPr marL="2057400" indent="-228600" algn="l" defTabSz="914400" rtl="0" eaLnBrk="1" latinLnBrk="0" hangingPunct="1">
                        <a:spcBef>
                          <a:spcPct val="20000"/>
                        </a:spcBef>
                        <a:buFont typeface="Wingdings" panose="05000000000000000000" pitchFamily="2" charset="2"/>
                        <a:defRPr sz="1800" kern="1200">
                          <a:solidFill>
                            <a:schemeClr val="tx1"/>
                          </a:solidFill>
                          <a:latin typeface="Arial" panose="020B0604020202020204" pitchFamily="34" charset="0"/>
                        </a:defRPr>
                      </a:lvl5pPr>
                      <a:lvl6pPr marL="25146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6pPr>
                      <a:lvl7pPr marL="29718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7pPr>
                      <a:lvl8pPr marL="34290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8pPr>
                      <a:lvl9pPr marL="38862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9pPr>
                    </a:lstStyle>
                    <a:p>
                      <a:pPr marL="0" marR="0" lvl="0" indent="133350" algn="l"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P</a:t>
                      </a:r>
                      <a:endParaRPr kumimoji="0" lang="zh-CN" altLang="zh-CN" sz="1400" b="1" i="0" u="none" strike="noStrike" cap="none" normalizeH="0" baseline="0" dirty="0">
                        <a:ln>
                          <a:noFill/>
                        </a:ln>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horzOverflow="overflow">
                    <a:lnL>
                      <a:noFill/>
                    </a:lnL>
                    <a:lnR>
                      <a:noFill/>
                    </a:lnR>
                    <a:lnT>
                      <a:noFill/>
                    </a:lnT>
                    <a:lnB>
                      <a:noFill/>
                    </a:lnB>
                    <a:lnTlToBr>
                      <a:noFill/>
                    </a:lnTlToBr>
                    <a:lnBlToTr>
                      <a:noFill/>
                    </a:lnBlToTr>
                    <a:solidFill>
                      <a:srgbClr val="84A5CA"/>
                    </a:solidFill>
                  </a:tcPr>
                </a:tc>
                <a:tc>
                  <a:txBody>
                    <a:bodyPr/>
                    <a:lstStyle>
                      <a:lvl1pPr marL="0" indent="400050" algn="l" defTabSz="914400" rtl="0" eaLnBrk="1" latinLnBrk="0" hangingPunct="1">
                        <a:spcBef>
                          <a:spcPct val="20000"/>
                        </a:spcBef>
                        <a:buClr>
                          <a:schemeClr val="hlink"/>
                        </a:buClr>
                        <a:buFont typeface="Wingdings" panose="05000000000000000000" pitchFamily="2" charset="2"/>
                        <a:defRPr sz="2400" kern="1200">
                          <a:solidFill>
                            <a:schemeClr val="tx1"/>
                          </a:solidFill>
                          <a:latin typeface="Arial" panose="020B0604020202020204" pitchFamily="34" charset="0"/>
                        </a:defRPr>
                      </a:lvl1pPr>
                      <a:lvl2pPr marL="742950" indent="-285750" algn="l" defTabSz="914400" rtl="0" eaLnBrk="1" latinLnBrk="0" hangingPunct="1">
                        <a:spcBef>
                          <a:spcPct val="20000"/>
                        </a:spcBef>
                        <a:buClr>
                          <a:schemeClr val="accent1"/>
                        </a:buClr>
                        <a:buFont typeface="Wingdings" panose="05000000000000000000" pitchFamily="2" charset="2"/>
                        <a:defRPr sz="2400" kern="1200">
                          <a:solidFill>
                            <a:schemeClr val="tx1"/>
                          </a:solidFill>
                          <a:latin typeface="Arial" panose="020B0604020202020204" pitchFamily="34" charset="0"/>
                        </a:defRPr>
                      </a:lvl2pPr>
                      <a:lvl3pPr marL="1143000" indent="-228600" algn="l" defTabSz="914400" rtl="0" eaLnBrk="1" latinLnBrk="0" hangingPunct="1">
                        <a:spcBef>
                          <a:spcPct val="20000"/>
                        </a:spcBef>
                        <a:buClr>
                          <a:schemeClr val="tx1"/>
                        </a:buClr>
                        <a:buFont typeface="Wingdings" panose="05000000000000000000" pitchFamily="2" charset="2"/>
                        <a:defRPr sz="2000" kern="1200">
                          <a:solidFill>
                            <a:schemeClr val="tx1"/>
                          </a:solidFill>
                          <a:latin typeface="Arial" panose="020B0604020202020204" pitchFamily="34" charset="0"/>
                        </a:defRPr>
                      </a:lvl3pPr>
                      <a:lvl4pPr marL="1600200" indent="-228600" algn="l" defTabSz="914400" rtl="0" eaLnBrk="1" latinLnBrk="0" hangingPunct="1">
                        <a:spcBef>
                          <a:spcPct val="20000"/>
                        </a:spcBef>
                        <a:buFont typeface="Wingdings" panose="05000000000000000000" pitchFamily="2" charset="2"/>
                        <a:defRPr sz="1800" kern="1200">
                          <a:solidFill>
                            <a:schemeClr val="tx1"/>
                          </a:solidFill>
                          <a:latin typeface="Arial" panose="020B0604020202020204" pitchFamily="34" charset="0"/>
                        </a:defRPr>
                      </a:lvl4pPr>
                      <a:lvl5pPr marL="2057400" indent="-228600" algn="l" defTabSz="914400" rtl="0" eaLnBrk="1" latinLnBrk="0" hangingPunct="1">
                        <a:spcBef>
                          <a:spcPct val="20000"/>
                        </a:spcBef>
                        <a:buFont typeface="Wingdings" panose="05000000000000000000" pitchFamily="2" charset="2"/>
                        <a:defRPr sz="1800" kern="1200">
                          <a:solidFill>
                            <a:schemeClr val="tx1"/>
                          </a:solidFill>
                          <a:latin typeface="Arial" panose="020B0604020202020204" pitchFamily="34" charset="0"/>
                        </a:defRPr>
                      </a:lvl5pPr>
                      <a:lvl6pPr marL="25146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6pPr>
                      <a:lvl7pPr marL="29718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7pPr>
                      <a:lvl8pPr marL="34290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8pPr>
                      <a:lvl9pPr marL="38862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9pPr>
                    </a:lstStyle>
                    <a:p>
                      <a:pPr marL="0" marR="0" lvl="0" indent="400050" algn="l"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OR(95%CI)</a:t>
                      </a:r>
                      <a:endParaRPr kumimoji="0" lang="zh-CN" altLang="zh-CN" sz="1400" b="1" i="0" u="none" strike="noStrike" cap="none" normalizeH="0" baseline="0">
                        <a:ln>
                          <a:noFill/>
                        </a:ln>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horzOverflow="overflow">
                    <a:lnL>
                      <a:noFill/>
                    </a:lnL>
                    <a:lnR>
                      <a:noFill/>
                    </a:lnR>
                    <a:lnT>
                      <a:noFill/>
                    </a:lnT>
                    <a:lnB>
                      <a:noFill/>
                    </a:lnB>
                    <a:lnTlToBr>
                      <a:noFill/>
                    </a:lnTlToBr>
                    <a:lnBlToTr>
                      <a:noFill/>
                    </a:lnBlToTr>
                    <a:solidFill>
                      <a:srgbClr val="84A5CA"/>
                    </a:solidFill>
                  </a:tcPr>
                </a:tc>
              </a:tr>
              <a:tr h="746405">
                <a:tc>
                  <a:txBody>
                    <a:bodyPr/>
                    <a:lstStyle>
                      <a:lvl1pPr marL="0" algn="l" defTabSz="914400" rtl="0" eaLnBrk="1" latinLnBrk="0" hangingPunct="1">
                        <a:spcBef>
                          <a:spcPct val="20000"/>
                        </a:spcBef>
                        <a:buClr>
                          <a:schemeClr val="hlink"/>
                        </a:buClr>
                        <a:buFont typeface="Wingdings" panose="05000000000000000000" pitchFamily="2" charset="2"/>
                        <a:defRPr sz="2400" kern="1200">
                          <a:solidFill>
                            <a:schemeClr val="tx1"/>
                          </a:solidFill>
                          <a:latin typeface="Arial" panose="020B0604020202020204" pitchFamily="34" charset="0"/>
                        </a:defRPr>
                      </a:lvl1pPr>
                      <a:lvl2pPr marL="742950" indent="-285750" algn="l" defTabSz="914400" rtl="0" eaLnBrk="1" latinLnBrk="0" hangingPunct="1">
                        <a:spcBef>
                          <a:spcPct val="20000"/>
                        </a:spcBef>
                        <a:buClr>
                          <a:schemeClr val="accent1"/>
                        </a:buClr>
                        <a:buFont typeface="Wingdings" panose="05000000000000000000" pitchFamily="2" charset="2"/>
                        <a:defRPr sz="2400" kern="1200">
                          <a:solidFill>
                            <a:schemeClr val="tx1"/>
                          </a:solidFill>
                          <a:latin typeface="Arial" panose="020B0604020202020204" pitchFamily="34" charset="0"/>
                        </a:defRPr>
                      </a:lvl2pPr>
                      <a:lvl3pPr marL="1143000" indent="-228600" algn="l" defTabSz="914400" rtl="0" eaLnBrk="1" latinLnBrk="0" hangingPunct="1">
                        <a:spcBef>
                          <a:spcPct val="20000"/>
                        </a:spcBef>
                        <a:buClr>
                          <a:schemeClr val="tx1"/>
                        </a:buClr>
                        <a:buFont typeface="Wingdings" panose="05000000000000000000" pitchFamily="2" charset="2"/>
                        <a:defRPr sz="2000" kern="1200">
                          <a:solidFill>
                            <a:schemeClr val="tx1"/>
                          </a:solidFill>
                          <a:latin typeface="Arial" panose="020B0604020202020204" pitchFamily="34" charset="0"/>
                        </a:defRPr>
                      </a:lvl3pPr>
                      <a:lvl4pPr marL="1600200" indent="-228600" algn="l" defTabSz="914400" rtl="0" eaLnBrk="1" latinLnBrk="0" hangingPunct="1">
                        <a:spcBef>
                          <a:spcPct val="20000"/>
                        </a:spcBef>
                        <a:buFont typeface="Wingdings" panose="05000000000000000000" pitchFamily="2" charset="2"/>
                        <a:defRPr sz="1800" kern="1200">
                          <a:solidFill>
                            <a:schemeClr val="tx1"/>
                          </a:solidFill>
                          <a:latin typeface="Arial" panose="020B0604020202020204" pitchFamily="34" charset="0"/>
                        </a:defRPr>
                      </a:lvl4pPr>
                      <a:lvl5pPr marL="2057400" indent="-228600" algn="l" defTabSz="914400" rtl="0" eaLnBrk="1" latinLnBrk="0" hangingPunct="1">
                        <a:spcBef>
                          <a:spcPct val="20000"/>
                        </a:spcBef>
                        <a:buFont typeface="Wingdings" panose="05000000000000000000" pitchFamily="2" charset="2"/>
                        <a:defRPr sz="1800" kern="1200">
                          <a:solidFill>
                            <a:schemeClr val="tx1"/>
                          </a:solidFill>
                          <a:latin typeface="Arial" panose="020B0604020202020204" pitchFamily="34" charset="0"/>
                        </a:defRPr>
                      </a:lvl5pPr>
                      <a:lvl6pPr marL="25146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6pPr>
                      <a:lvl7pPr marL="29718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7pPr>
                      <a:lvl8pPr marL="34290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8pPr>
                      <a:lvl9pPr marL="38862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1"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Education</a:t>
                      </a:r>
                      <a:endParaRPr kumimoji="0" lang="zh-CN" altLang="en-US" sz="1200" b="1"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horzOverflow="overflow">
                    <a:lnL>
                      <a:noFill/>
                    </a:lnL>
                    <a:lnR>
                      <a:noFill/>
                    </a:lnR>
                    <a:lnT>
                      <a:noFill/>
                    </a:lnT>
                    <a:lnB>
                      <a:noFill/>
                    </a:lnB>
                    <a:lnTlToBr>
                      <a:noFill/>
                    </a:lnTlToBr>
                    <a:lnBlToTr>
                      <a:noFill/>
                    </a:lnBlToTr>
                    <a:noFill/>
                  </a:tcPr>
                </a:tc>
                <a:tc>
                  <a:txBody>
                    <a:bodyPr/>
                    <a:lstStyle>
                      <a:lvl1pPr marL="0" algn="l" defTabSz="914400" rtl="0" eaLnBrk="1" latinLnBrk="0" hangingPunct="1">
                        <a:spcBef>
                          <a:spcPct val="20000"/>
                        </a:spcBef>
                        <a:buClr>
                          <a:schemeClr val="hlink"/>
                        </a:buClr>
                        <a:buFont typeface="Wingdings" panose="05000000000000000000" pitchFamily="2" charset="2"/>
                        <a:defRPr sz="2400" kern="1200">
                          <a:solidFill>
                            <a:schemeClr val="tx1"/>
                          </a:solidFill>
                          <a:latin typeface="Arial" panose="020B0604020202020204" pitchFamily="34" charset="0"/>
                        </a:defRPr>
                      </a:lvl1pPr>
                      <a:lvl2pPr marL="742950" indent="-285750" algn="l" defTabSz="914400" rtl="0" eaLnBrk="1" latinLnBrk="0" hangingPunct="1">
                        <a:spcBef>
                          <a:spcPct val="20000"/>
                        </a:spcBef>
                        <a:buClr>
                          <a:schemeClr val="accent1"/>
                        </a:buClr>
                        <a:buFont typeface="Wingdings" panose="05000000000000000000" pitchFamily="2" charset="2"/>
                        <a:defRPr sz="2400" kern="1200">
                          <a:solidFill>
                            <a:schemeClr val="tx1"/>
                          </a:solidFill>
                          <a:latin typeface="Arial" panose="020B0604020202020204" pitchFamily="34" charset="0"/>
                        </a:defRPr>
                      </a:lvl2pPr>
                      <a:lvl3pPr marL="1143000" indent="-228600" algn="l" defTabSz="914400" rtl="0" eaLnBrk="1" latinLnBrk="0" hangingPunct="1">
                        <a:spcBef>
                          <a:spcPct val="20000"/>
                        </a:spcBef>
                        <a:buClr>
                          <a:schemeClr val="tx1"/>
                        </a:buClr>
                        <a:buFont typeface="Wingdings" panose="05000000000000000000" pitchFamily="2" charset="2"/>
                        <a:defRPr sz="2000" kern="1200">
                          <a:solidFill>
                            <a:schemeClr val="tx1"/>
                          </a:solidFill>
                          <a:latin typeface="Arial" panose="020B0604020202020204" pitchFamily="34" charset="0"/>
                        </a:defRPr>
                      </a:lvl3pPr>
                      <a:lvl4pPr marL="1600200" indent="-228600" algn="l" defTabSz="914400" rtl="0" eaLnBrk="1" latinLnBrk="0" hangingPunct="1">
                        <a:spcBef>
                          <a:spcPct val="20000"/>
                        </a:spcBef>
                        <a:buFont typeface="Wingdings" panose="05000000000000000000" pitchFamily="2" charset="2"/>
                        <a:defRPr sz="1800" kern="1200">
                          <a:solidFill>
                            <a:schemeClr val="tx1"/>
                          </a:solidFill>
                          <a:latin typeface="Arial" panose="020B0604020202020204" pitchFamily="34" charset="0"/>
                        </a:defRPr>
                      </a:lvl4pPr>
                      <a:lvl5pPr marL="2057400" indent="-228600" algn="l" defTabSz="914400" rtl="0" eaLnBrk="1" latinLnBrk="0" hangingPunct="1">
                        <a:spcBef>
                          <a:spcPct val="20000"/>
                        </a:spcBef>
                        <a:buFont typeface="Wingdings" panose="05000000000000000000" pitchFamily="2" charset="2"/>
                        <a:defRPr sz="1800" kern="1200">
                          <a:solidFill>
                            <a:schemeClr val="tx1"/>
                          </a:solidFill>
                          <a:latin typeface="Arial" panose="020B0604020202020204" pitchFamily="34" charset="0"/>
                        </a:defRPr>
                      </a:lvl5pPr>
                      <a:lvl6pPr marL="25146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6pPr>
                      <a:lvl7pPr marL="29718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7pPr>
                      <a:lvl8pPr marL="34290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8pPr>
                      <a:lvl9pPr marL="38862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a:ln>
                            <a:noFill/>
                          </a:ln>
                          <a:solidFill>
                            <a:schemeClr val="tx1"/>
                          </a:solidFill>
                          <a:effectLst/>
                          <a:latin typeface="宋体" panose="02010600030101010101" pitchFamily="2" charset="-122"/>
                          <a:ea typeface="等线" panose="02010600030101010101" pitchFamily="2" charset="-122"/>
                          <a:cs typeface="Times New Roman" panose="02020603050405020304" pitchFamily="18" charset="0"/>
                        </a:rPr>
                        <a:t>0.314</a:t>
                      </a:r>
                      <a:endParaRPr kumimoji="0" lang="zh-CN" altLang="zh-CN" sz="1400" b="1" i="0" u="none" strike="noStrike" cap="none" normalizeH="0" baseline="0">
                        <a:ln>
                          <a:noFill/>
                        </a:ln>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horzOverflow="overflow">
                    <a:lnL>
                      <a:noFill/>
                    </a:lnL>
                    <a:lnR>
                      <a:noFill/>
                    </a:lnR>
                    <a:lnT>
                      <a:noFill/>
                    </a:lnT>
                    <a:lnB>
                      <a:noFill/>
                    </a:lnB>
                    <a:lnTlToBr>
                      <a:noFill/>
                    </a:lnTlToBr>
                    <a:lnBlToTr>
                      <a:noFill/>
                    </a:lnBlToTr>
                    <a:noFill/>
                  </a:tcPr>
                </a:tc>
                <a:tc>
                  <a:txBody>
                    <a:bodyPr/>
                    <a:lstStyle>
                      <a:lvl1pPr marL="0" algn="l" defTabSz="914400" rtl="0" eaLnBrk="1" latinLnBrk="0" hangingPunct="1">
                        <a:spcBef>
                          <a:spcPct val="20000"/>
                        </a:spcBef>
                        <a:buClr>
                          <a:schemeClr val="hlink"/>
                        </a:buClr>
                        <a:buFont typeface="Wingdings" panose="05000000000000000000" pitchFamily="2" charset="2"/>
                        <a:defRPr sz="2400" kern="1200">
                          <a:solidFill>
                            <a:schemeClr val="tx1"/>
                          </a:solidFill>
                          <a:latin typeface="Arial" panose="020B0604020202020204" pitchFamily="34" charset="0"/>
                        </a:defRPr>
                      </a:lvl1pPr>
                      <a:lvl2pPr marL="742950" indent="-285750" algn="l" defTabSz="914400" rtl="0" eaLnBrk="1" latinLnBrk="0" hangingPunct="1">
                        <a:spcBef>
                          <a:spcPct val="20000"/>
                        </a:spcBef>
                        <a:buClr>
                          <a:schemeClr val="accent1"/>
                        </a:buClr>
                        <a:buFont typeface="Wingdings" panose="05000000000000000000" pitchFamily="2" charset="2"/>
                        <a:defRPr sz="2400" kern="1200">
                          <a:solidFill>
                            <a:schemeClr val="tx1"/>
                          </a:solidFill>
                          <a:latin typeface="Arial" panose="020B0604020202020204" pitchFamily="34" charset="0"/>
                        </a:defRPr>
                      </a:lvl2pPr>
                      <a:lvl3pPr marL="1143000" indent="-228600" algn="l" defTabSz="914400" rtl="0" eaLnBrk="1" latinLnBrk="0" hangingPunct="1">
                        <a:spcBef>
                          <a:spcPct val="20000"/>
                        </a:spcBef>
                        <a:buClr>
                          <a:schemeClr val="tx1"/>
                        </a:buClr>
                        <a:buFont typeface="Wingdings" panose="05000000000000000000" pitchFamily="2" charset="2"/>
                        <a:defRPr sz="2000" kern="1200">
                          <a:solidFill>
                            <a:schemeClr val="tx1"/>
                          </a:solidFill>
                          <a:latin typeface="Arial" panose="020B0604020202020204" pitchFamily="34" charset="0"/>
                        </a:defRPr>
                      </a:lvl3pPr>
                      <a:lvl4pPr marL="1600200" indent="-228600" algn="l" defTabSz="914400" rtl="0" eaLnBrk="1" latinLnBrk="0" hangingPunct="1">
                        <a:spcBef>
                          <a:spcPct val="20000"/>
                        </a:spcBef>
                        <a:buFont typeface="Wingdings" panose="05000000000000000000" pitchFamily="2" charset="2"/>
                        <a:defRPr sz="1800" kern="1200">
                          <a:solidFill>
                            <a:schemeClr val="tx1"/>
                          </a:solidFill>
                          <a:latin typeface="Arial" panose="020B0604020202020204" pitchFamily="34" charset="0"/>
                        </a:defRPr>
                      </a:lvl4pPr>
                      <a:lvl5pPr marL="2057400" indent="-228600" algn="l" defTabSz="914400" rtl="0" eaLnBrk="1" latinLnBrk="0" hangingPunct="1">
                        <a:spcBef>
                          <a:spcPct val="20000"/>
                        </a:spcBef>
                        <a:buFont typeface="Wingdings" panose="05000000000000000000" pitchFamily="2" charset="2"/>
                        <a:defRPr sz="1800" kern="1200">
                          <a:solidFill>
                            <a:schemeClr val="tx1"/>
                          </a:solidFill>
                          <a:latin typeface="Arial" panose="020B0604020202020204" pitchFamily="34" charset="0"/>
                        </a:defRPr>
                      </a:lvl5pPr>
                      <a:lvl6pPr marL="25146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6pPr>
                      <a:lvl7pPr marL="29718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7pPr>
                      <a:lvl8pPr marL="34290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8pPr>
                      <a:lvl9pPr marL="38862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a:ln>
                            <a:noFill/>
                          </a:ln>
                          <a:solidFill>
                            <a:schemeClr val="tx1"/>
                          </a:solidFill>
                          <a:effectLst/>
                          <a:latin typeface="宋体" panose="02010600030101010101" pitchFamily="2" charset="-122"/>
                          <a:ea typeface="等线" panose="02010600030101010101" pitchFamily="2" charset="-122"/>
                          <a:cs typeface="Times New Roman" panose="02020603050405020304" pitchFamily="18" charset="0"/>
                        </a:rPr>
                        <a:t>0.706</a:t>
                      </a:r>
                      <a:endParaRPr kumimoji="0" lang="zh-CN" altLang="zh-CN" sz="1400" b="1" i="0" u="none" strike="noStrike" cap="none" normalizeH="0" baseline="0">
                        <a:ln>
                          <a:noFill/>
                        </a:ln>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horzOverflow="overflow">
                    <a:lnL>
                      <a:noFill/>
                    </a:lnL>
                    <a:lnR>
                      <a:noFill/>
                    </a:lnR>
                    <a:lnT>
                      <a:noFill/>
                    </a:lnT>
                    <a:lnB>
                      <a:noFill/>
                    </a:lnB>
                    <a:lnTlToBr>
                      <a:noFill/>
                    </a:lnTlToBr>
                    <a:lnBlToTr>
                      <a:noFill/>
                    </a:lnBlToTr>
                    <a:noFill/>
                  </a:tcPr>
                </a:tc>
                <a:tc>
                  <a:txBody>
                    <a:bodyPr/>
                    <a:lstStyle>
                      <a:lvl1pPr marL="0" algn="l" defTabSz="914400" rtl="0" eaLnBrk="1" latinLnBrk="0" hangingPunct="1">
                        <a:spcBef>
                          <a:spcPct val="20000"/>
                        </a:spcBef>
                        <a:buClr>
                          <a:schemeClr val="hlink"/>
                        </a:buClr>
                        <a:buFont typeface="Wingdings" panose="05000000000000000000" pitchFamily="2" charset="2"/>
                        <a:defRPr sz="2400" kern="1200">
                          <a:solidFill>
                            <a:schemeClr val="tx1"/>
                          </a:solidFill>
                          <a:latin typeface="Arial" panose="020B0604020202020204" pitchFamily="34" charset="0"/>
                        </a:defRPr>
                      </a:lvl1pPr>
                      <a:lvl2pPr marL="742950" indent="-285750" algn="l" defTabSz="914400" rtl="0" eaLnBrk="1" latinLnBrk="0" hangingPunct="1">
                        <a:spcBef>
                          <a:spcPct val="20000"/>
                        </a:spcBef>
                        <a:buClr>
                          <a:schemeClr val="accent1"/>
                        </a:buClr>
                        <a:buFont typeface="Wingdings" panose="05000000000000000000" pitchFamily="2" charset="2"/>
                        <a:defRPr sz="2400" kern="1200">
                          <a:solidFill>
                            <a:schemeClr val="tx1"/>
                          </a:solidFill>
                          <a:latin typeface="Arial" panose="020B0604020202020204" pitchFamily="34" charset="0"/>
                        </a:defRPr>
                      </a:lvl2pPr>
                      <a:lvl3pPr marL="1143000" indent="-228600" algn="l" defTabSz="914400" rtl="0" eaLnBrk="1" latinLnBrk="0" hangingPunct="1">
                        <a:spcBef>
                          <a:spcPct val="20000"/>
                        </a:spcBef>
                        <a:buClr>
                          <a:schemeClr val="tx1"/>
                        </a:buClr>
                        <a:buFont typeface="Wingdings" panose="05000000000000000000" pitchFamily="2" charset="2"/>
                        <a:defRPr sz="2000" kern="1200">
                          <a:solidFill>
                            <a:schemeClr val="tx1"/>
                          </a:solidFill>
                          <a:latin typeface="Arial" panose="020B0604020202020204" pitchFamily="34" charset="0"/>
                        </a:defRPr>
                      </a:lvl3pPr>
                      <a:lvl4pPr marL="1600200" indent="-228600" algn="l" defTabSz="914400" rtl="0" eaLnBrk="1" latinLnBrk="0" hangingPunct="1">
                        <a:spcBef>
                          <a:spcPct val="20000"/>
                        </a:spcBef>
                        <a:buFont typeface="Wingdings" panose="05000000000000000000" pitchFamily="2" charset="2"/>
                        <a:defRPr sz="1800" kern="1200">
                          <a:solidFill>
                            <a:schemeClr val="tx1"/>
                          </a:solidFill>
                          <a:latin typeface="Arial" panose="020B0604020202020204" pitchFamily="34" charset="0"/>
                        </a:defRPr>
                      </a:lvl4pPr>
                      <a:lvl5pPr marL="2057400" indent="-228600" algn="l" defTabSz="914400" rtl="0" eaLnBrk="1" latinLnBrk="0" hangingPunct="1">
                        <a:spcBef>
                          <a:spcPct val="20000"/>
                        </a:spcBef>
                        <a:buFont typeface="Wingdings" panose="05000000000000000000" pitchFamily="2" charset="2"/>
                        <a:defRPr sz="1800" kern="1200">
                          <a:solidFill>
                            <a:schemeClr val="tx1"/>
                          </a:solidFill>
                          <a:latin typeface="Arial" panose="020B0604020202020204" pitchFamily="34" charset="0"/>
                        </a:defRPr>
                      </a:lvl5pPr>
                      <a:lvl6pPr marL="25146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6pPr>
                      <a:lvl7pPr marL="29718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7pPr>
                      <a:lvl8pPr marL="34290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8pPr>
                      <a:lvl9pPr marL="38862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a:ln>
                            <a:noFill/>
                          </a:ln>
                          <a:solidFill>
                            <a:schemeClr val="tx1"/>
                          </a:solidFill>
                          <a:effectLst/>
                          <a:latin typeface="宋体" panose="02010600030101010101" pitchFamily="2" charset="-122"/>
                          <a:ea typeface="等线" panose="02010600030101010101" pitchFamily="2" charset="-122"/>
                          <a:cs typeface="Times New Roman" panose="02020603050405020304" pitchFamily="18" charset="0"/>
                        </a:rPr>
                        <a:t>0.197</a:t>
                      </a:r>
                      <a:endParaRPr kumimoji="0" lang="zh-CN" altLang="zh-CN" sz="1400" b="1" i="0" u="none" strike="noStrike" cap="none" normalizeH="0" baseline="0">
                        <a:ln>
                          <a:noFill/>
                        </a:ln>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horzOverflow="overflow">
                    <a:lnL>
                      <a:noFill/>
                    </a:lnL>
                    <a:lnR>
                      <a:noFill/>
                    </a:lnR>
                    <a:lnT>
                      <a:noFill/>
                    </a:lnT>
                    <a:lnB>
                      <a:noFill/>
                    </a:lnB>
                    <a:lnTlToBr>
                      <a:noFill/>
                    </a:lnTlToBr>
                    <a:lnBlToTr>
                      <a:noFill/>
                    </a:lnBlToTr>
                    <a:noFill/>
                  </a:tcPr>
                </a:tc>
                <a:tc>
                  <a:txBody>
                    <a:bodyPr/>
                    <a:lstStyle>
                      <a:lvl1pPr marL="0" algn="l" defTabSz="914400" rtl="0" eaLnBrk="1" latinLnBrk="0" hangingPunct="1">
                        <a:spcBef>
                          <a:spcPct val="20000"/>
                        </a:spcBef>
                        <a:buClr>
                          <a:schemeClr val="hlink"/>
                        </a:buClr>
                        <a:buFont typeface="Wingdings" panose="05000000000000000000" pitchFamily="2" charset="2"/>
                        <a:defRPr sz="2400" kern="1200">
                          <a:solidFill>
                            <a:schemeClr val="tx1"/>
                          </a:solidFill>
                          <a:latin typeface="Arial" panose="020B0604020202020204" pitchFamily="34" charset="0"/>
                        </a:defRPr>
                      </a:lvl1pPr>
                      <a:lvl2pPr marL="742950" indent="-285750" algn="l" defTabSz="914400" rtl="0" eaLnBrk="1" latinLnBrk="0" hangingPunct="1">
                        <a:spcBef>
                          <a:spcPct val="20000"/>
                        </a:spcBef>
                        <a:buClr>
                          <a:schemeClr val="accent1"/>
                        </a:buClr>
                        <a:buFont typeface="Wingdings" panose="05000000000000000000" pitchFamily="2" charset="2"/>
                        <a:defRPr sz="2400" kern="1200">
                          <a:solidFill>
                            <a:schemeClr val="tx1"/>
                          </a:solidFill>
                          <a:latin typeface="Arial" panose="020B0604020202020204" pitchFamily="34" charset="0"/>
                        </a:defRPr>
                      </a:lvl2pPr>
                      <a:lvl3pPr marL="1143000" indent="-228600" algn="l" defTabSz="914400" rtl="0" eaLnBrk="1" latinLnBrk="0" hangingPunct="1">
                        <a:spcBef>
                          <a:spcPct val="20000"/>
                        </a:spcBef>
                        <a:buClr>
                          <a:schemeClr val="tx1"/>
                        </a:buClr>
                        <a:buFont typeface="Wingdings" panose="05000000000000000000" pitchFamily="2" charset="2"/>
                        <a:defRPr sz="2000" kern="1200">
                          <a:solidFill>
                            <a:schemeClr val="tx1"/>
                          </a:solidFill>
                          <a:latin typeface="Arial" panose="020B0604020202020204" pitchFamily="34" charset="0"/>
                        </a:defRPr>
                      </a:lvl3pPr>
                      <a:lvl4pPr marL="1600200" indent="-228600" algn="l" defTabSz="914400" rtl="0" eaLnBrk="1" latinLnBrk="0" hangingPunct="1">
                        <a:spcBef>
                          <a:spcPct val="20000"/>
                        </a:spcBef>
                        <a:buFont typeface="Wingdings" panose="05000000000000000000" pitchFamily="2" charset="2"/>
                        <a:defRPr sz="1800" kern="1200">
                          <a:solidFill>
                            <a:schemeClr val="tx1"/>
                          </a:solidFill>
                          <a:latin typeface="Arial" panose="020B0604020202020204" pitchFamily="34" charset="0"/>
                        </a:defRPr>
                      </a:lvl4pPr>
                      <a:lvl5pPr marL="2057400" indent="-228600" algn="l" defTabSz="914400" rtl="0" eaLnBrk="1" latinLnBrk="0" hangingPunct="1">
                        <a:spcBef>
                          <a:spcPct val="20000"/>
                        </a:spcBef>
                        <a:buFont typeface="Wingdings" panose="05000000000000000000" pitchFamily="2" charset="2"/>
                        <a:defRPr sz="1800" kern="1200">
                          <a:solidFill>
                            <a:schemeClr val="tx1"/>
                          </a:solidFill>
                          <a:latin typeface="Arial" panose="020B0604020202020204" pitchFamily="34" charset="0"/>
                        </a:defRPr>
                      </a:lvl5pPr>
                      <a:lvl6pPr marL="25146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6pPr>
                      <a:lvl7pPr marL="29718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7pPr>
                      <a:lvl8pPr marL="34290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8pPr>
                      <a:lvl9pPr marL="38862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a:ln>
                            <a:noFill/>
                          </a:ln>
                          <a:solidFill>
                            <a:schemeClr val="tx1"/>
                          </a:solidFill>
                          <a:effectLst/>
                          <a:latin typeface="宋体" panose="02010600030101010101" pitchFamily="2" charset="-122"/>
                          <a:ea typeface="等线" panose="02010600030101010101" pitchFamily="2" charset="-122"/>
                          <a:cs typeface="Times New Roman" panose="02020603050405020304" pitchFamily="18" charset="0"/>
                        </a:rPr>
                        <a:t>0.657</a:t>
                      </a:r>
                      <a:endParaRPr kumimoji="0" lang="zh-CN" altLang="zh-CN" sz="1400" b="1" i="0" u="none" strike="noStrike" cap="none" normalizeH="0" baseline="0">
                        <a:ln>
                          <a:noFill/>
                        </a:ln>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horzOverflow="overflow">
                    <a:lnL>
                      <a:noFill/>
                    </a:lnL>
                    <a:lnR>
                      <a:noFill/>
                    </a:lnR>
                    <a:lnT>
                      <a:noFill/>
                    </a:lnT>
                    <a:lnB>
                      <a:noFill/>
                    </a:lnB>
                    <a:lnTlToBr>
                      <a:noFill/>
                    </a:lnTlToBr>
                    <a:lnBlToTr>
                      <a:noFill/>
                    </a:lnBlToTr>
                    <a:noFill/>
                  </a:tcPr>
                </a:tc>
                <a:tc>
                  <a:txBody>
                    <a:bodyPr/>
                    <a:lstStyle>
                      <a:lvl1pPr marL="0" algn="l" defTabSz="914400" rtl="0" eaLnBrk="1" latinLnBrk="0" hangingPunct="1">
                        <a:spcBef>
                          <a:spcPct val="20000"/>
                        </a:spcBef>
                        <a:buClr>
                          <a:schemeClr val="hlink"/>
                        </a:buClr>
                        <a:buFont typeface="Wingdings" panose="05000000000000000000" pitchFamily="2" charset="2"/>
                        <a:defRPr sz="2400" kern="1200">
                          <a:solidFill>
                            <a:schemeClr val="tx1"/>
                          </a:solidFill>
                          <a:latin typeface="Arial" panose="020B0604020202020204" pitchFamily="34" charset="0"/>
                        </a:defRPr>
                      </a:lvl1pPr>
                      <a:lvl2pPr marL="742950" indent="-285750" algn="l" defTabSz="914400" rtl="0" eaLnBrk="1" latinLnBrk="0" hangingPunct="1">
                        <a:spcBef>
                          <a:spcPct val="20000"/>
                        </a:spcBef>
                        <a:buClr>
                          <a:schemeClr val="accent1"/>
                        </a:buClr>
                        <a:buFont typeface="Wingdings" panose="05000000000000000000" pitchFamily="2" charset="2"/>
                        <a:defRPr sz="2400" kern="1200">
                          <a:solidFill>
                            <a:schemeClr val="tx1"/>
                          </a:solidFill>
                          <a:latin typeface="Arial" panose="020B0604020202020204" pitchFamily="34" charset="0"/>
                        </a:defRPr>
                      </a:lvl2pPr>
                      <a:lvl3pPr marL="1143000" indent="-228600" algn="l" defTabSz="914400" rtl="0" eaLnBrk="1" latinLnBrk="0" hangingPunct="1">
                        <a:spcBef>
                          <a:spcPct val="20000"/>
                        </a:spcBef>
                        <a:buClr>
                          <a:schemeClr val="tx1"/>
                        </a:buClr>
                        <a:buFont typeface="Wingdings" panose="05000000000000000000" pitchFamily="2" charset="2"/>
                        <a:defRPr sz="2000" kern="1200">
                          <a:solidFill>
                            <a:schemeClr val="tx1"/>
                          </a:solidFill>
                          <a:latin typeface="Arial" panose="020B0604020202020204" pitchFamily="34" charset="0"/>
                        </a:defRPr>
                      </a:lvl3pPr>
                      <a:lvl4pPr marL="1600200" indent="-228600" algn="l" defTabSz="914400" rtl="0" eaLnBrk="1" latinLnBrk="0" hangingPunct="1">
                        <a:spcBef>
                          <a:spcPct val="20000"/>
                        </a:spcBef>
                        <a:buFont typeface="Wingdings" panose="05000000000000000000" pitchFamily="2" charset="2"/>
                        <a:defRPr sz="1800" kern="1200">
                          <a:solidFill>
                            <a:schemeClr val="tx1"/>
                          </a:solidFill>
                          <a:latin typeface="Arial" panose="020B0604020202020204" pitchFamily="34" charset="0"/>
                        </a:defRPr>
                      </a:lvl4pPr>
                      <a:lvl5pPr marL="2057400" indent="-228600" algn="l" defTabSz="914400" rtl="0" eaLnBrk="1" latinLnBrk="0" hangingPunct="1">
                        <a:spcBef>
                          <a:spcPct val="20000"/>
                        </a:spcBef>
                        <a:buFont typeface="Wingdings" panose="05000000000000000000" pitchFamily="2" charset="2"/>
                        <a:defRPr sz="1800" kern="1200">
                          <a:solidFill>
                            <a:schemeClr val="tx1"/>
                          </a:solidFill>
                          <a:latin typeface="Arial" panose="020B0604020202020204" pitchFamily="34" charset="0"/>
                        </a:defRPr>
                      </a:lvl5pPr>
                      <a:lvl6pPr marL="25146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6pPr>
                      <a:lvl7pPr marL="29718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7pPr>
                      <a:lvl8pPr marL="34290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8pPr>
                      <a:lvl9pPr marL="38862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a:ln>
                            <a:noFill/>
                          </a:ln>
                          <a:solidFill>
                            <a:schemeClr val="tx1"/>
                          </a:solidFill>
                          <a:effectLst/>
                          <a:latin typeface="宋体" panose="02010600030101010101" pitchFamily="2" charset="-122"/>
                          <a:ea typeface="等线" panose="02010600030101010101" pitchFamily="2" charset="-122"/>
                          <a:cs typeface="Times New Roman" panose="02020603050405020304" pitchFamily="18" charset="0"/>
                        </a:rPr>
                        <a:t>1.368(0.343</a:t>
                      </a:r>
                      <a:r>
                        <a:rPr kumimoji="0" lang="zh-CN" altLang="zh-CN" sz="1400" b="1" i="0" u="none" strike="noStrike" cap="none" normalizeH="0" baseline="0">
                          <a:ln>
                            <a:noFill/>
                          </a:ln>
                          <a:solidFill>
                            <a:schemeClr val="tx1"/>
                          </a:solidFill>
                          <a:effectLst/>
                          <a:latin typeface="等线" panose="02010600030101010101" pitchFamily="2" charset="-122"/>
                          <a:ea typeface="等线" panose="02010600030101010101" pitchFamily="2" charset="-122"/>
                          <a:cs typeface="Times New Roman" panose="02020603050405020304" pitchFamily="18" charset="0"/>
                        </a:rPr>
                        <a:t>～</a:t>
                      </a:r>
                      <a:r>
                        <a:rPr kumimoji="0" lang="en-US" altLang="zh-CN" sz="1400" b="1" i="0" u="none" strike="noStrike" cap="none" normalizeH="0" baseline="0">
                          <a:ln>
                            <a:noFill/>
                          </a:ln>
                          <a:solidFill>
                            <a:schemeClr val="tx1"/>
                          </a:solidFill>
                          <a:effectLst/>
                          <a:latin typeface="等线" panose="02010600030101010101" pitchFamily="2" charset="-122"/>
                          <a:ea typeface="等线" panose="02010600030101010101" pitchFamily="2" charset="-122"/>
                          <a:cs typeface="Times New Roman" panose="02020603050405020304" pitchFamily="18" charset="0"/>
                        </a:rPr>
                        <a:t>5.461)</a:t>
                      </a:r>
                      <a:endParaRPr kumimoji="0" lang="zh-CN" altLang="zh-CN" sz="1400" b="1" i="0" u="none" strike="noStrike" cap="none" normalizeH="0" baseline="0">
                        <a:ln>
                          <a:noFill/>
                        </a:ln>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horzOverflow="overflow">
                    <a:lnL>
                      <a:noFill/>
                    </a:lnL>
                    <a:lnR>
                      <a:noFill/>
                    </a:lnR>
                    <a:lnT>
                      <a:noFill/>
                    </a:lnT>
                    <a:lnB>
                      <a:noFill/>
                    </a:lnB>
                    <a:lnTlToBr>
                      <a:noFill/>
                    </a:lnTlToBr>
                    <a:lnBlToTr>
                      <a:noFill/>
                    </a:lnBlToTr>
                    <a:noFill/>
                  </a:tcPr>
                </a:tc>
              </a:tr>
              <a:tr h="746405">
                <a:tc>
                  <a:txBody>
                    <a:bodyPr/>
                    <a:lstStyle>
                      <a:lvl1pPr marL="0" algn="l" defTabSz="914400" rtl="0" eaLnBrk="1" latinLnBrk="0" hangingPunct="1">
                        <a:spcBef>
                          <a:spcPct val="20000"/>
                        </a:spcBef>
                        <a:buClr>
                          <a:schemeClr val="hlink"/>
                        </a:buClr>
                        <a:buFont typeface="Wingdings" panose="05000000000000000000" pitchFamily="2" charset="2"/>
                        <a:defRPr sz="2400" kern="1200">
                          <a:solidFill>
                            <a:schemeClr val="tx1"/>
                          </a:solidFill>
                          <a:latin typeface="Arial" panose="020B0604020202020204" pitchFamily="34" charset="0"/>
                        </a:defRPr>
                      </a:lvl1pPr>
                      <a:lvl2pPr marL="742950" indent="-285750" algn="l" defTabSz="914400" rtl="0" eaLnBrk="1" latinLnBrk="0" hangingPunct="1">
                        <a:spcBef>
                          <a:spcPct val="20000"/>
                        </a:spcBef>
                        <a:buClr>
                          <a:schemeClr val="accent1"/>
                        </a:buClr>
                        <a:buFont typeface="Wingdings" panose="05000000000000000000" pitchFamily="2" charset="2"/>
                        <a:defRPr sz="2400" kern="1200">
                          <a:solidFill>
                            <a:schemeClr val="tx1"/>
                          </a:solidFill>
                          <a:latin typeface="Arial" panose="020B0604020202020204" pitchFamily="34" charset="0"/>
                        </a:defRPr>
                      </a:lvl2pPr>
                      <a:lvl3pPr marL="1143000" indent="-228600" algn="l" defTabSz="914400" rtl="0" eaLnBrk="1" latinLnBrk="0" hangingPunct="1">
                        <a:spcBef>
                          <a:spcPct val="20000"/>
                        </a:spcBef>
                        <a:buClr>
                          <a:schemeClr val="tx1"/>
                        </a:buClr>
                        <a:buFont typeface="Wingdings" panose="05000000000000000000" pitchFamily="2" charset="2"/>
                        <a:defRPr sz="2000" kern="1200">
                          <a:solidFill>
                            <a:schemeClr val="tx1"/>
                          </a:solidFill>
                          <a:latin typeface="Arial" panose="020B0604020202020204" pitchFamily="34" charset="0"/>
                        </a:defRPr>
                      </a:lvl3pPr>
                      <a:lvl4pPr marL="1600200" indent="-228600" algn="l" defTabSz="914400" rtl="0" eaLnBrk="1" latinLnBrk="0" hangingPunct="1">
                        <a:spcBef>
                          <a:spcPct val="20000"/>
                        </a:spcBef>
                        <a:buFont typeface="Wingdings" panose="05000000000000000000" pitchFamily="2" charset="2"/>
                        <a:defRPr sz="1800" kern="1200">
                          <a:solidFill>
                            <a:schemeClr val="tx1"/>
                          </a:solidFill>
                          <a:latin typeface="Arial" panose="020B0604020202020204" pitchFamily="34" charset="0"/>
                        </a:defRPr>
                      </a:lvl4pPr>
                      <a:lvl5pPr marL="2057400" indent="-228600" algn="l" defTabSz="914400" rtl="0" eaLnBrk="1" latinLnBrk="0" hangingPunct="1">
                        <a:spcBef>
                          <a:spcPct val="20000"/>
                        </a:spcBef>
                        <a:buFont typeface="Wingdings" panose="05000000000000000000" pitchFamily="2" charset="2"/>
                        <a:defRPr sz="1800" kern="1200">
                          <a:solidFill>
                            <a:schemeClr val="tx1"/>
                          </a:solidFill>
                          <a:latin typeface="Arial" panose="020B0604020202020204" pitchFamily="34" charset="0"/>
                        </a:defRPr>
                      </a:lvl5pPr>
                      <a:lvl6pPr marL="25146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6pPr>
                      <a:lvl7pPr marL="29718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7pPr>
                      <a:lvl8pPr marL="34290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8pPr>
                      <a:lvl9pPr marL="38862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1"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Tumor type</a:t>
                      </a:r>
                      <a:endParaRPr kumimoji="0" lang="en-US" altLang="zh-CN" sz="1200" b="1"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horzOverflow="overflow">
                    <a:lnL>
                      <a:noFill/>
                    </a:lnL>
                    <a:lnR>
                      <a:noFill/>
                    </a:lnR>
                    <a:lnT>
                      <a:noFill/>
                    </a:lnT>
                    <a:lnB>
                      <a:noFill/>
                    </a:lnB>
                    <a:lnTlToBr>
                      <a:noFill/>
                    </a:lnTlToBr>
                    <a:lnBlToTr>
                      <a:noFill/>
                    </a:lnBlToTr>
                    <a:solidFill>
                      <a:srgbClr val="84A5CA"/>
                    </a:solidFill>
                  </a:tcPr>
                </a:tc>
                <a:tc>
                  <a:txBody>
                    <a:bodyPr/>
                    <a:lstStyle>
                      <a:lvl1pPr marL="0" algn="l" defTabSz="914400" rtl="0" eaLnBrk="1" latinLnBrk="0" hangingPunct="1">
                        <a:spcBef>
                          <a:spcPct val="20000"/>
                        </a:spcBef>
                        <a:buClr>
                          <a:schemeClr val="hlink"/>
                        </a:buClr>
                        <a:buFont typeface="Wingdings" panose="05000000000000000000" pitchFamily="2" charset="2"/>
                        <a:defRPr sz="2400" kern="1200">
                          <a:solidFill>
                            <a:schemeClr val="tx1"/>
                          </a:solidFill>
                          <a:latin typeface="Arial" panose="020B0604020202020204" pitchFamily="34" charset="0"/>
                        </a:defRPr>
                      </a:lvl1pPr>
                      <a:lvl2pPr marL="742950" indent="-285750" algn="l" defTabSz="914400" rtl="0" eaLnBrk="1" latinLnBrk="0" hangingPunct="1">
                        <a:spcBef>
                          <a:spcPct val="20000"/>
                        </a:spcBef>
                        <a:buClr>
                          <a:schemeClr val="accent1"/>
                        </a:buClr>
                        <a:buFont typeface="Wingdings" panose="05000000000000000000" pitchFamily="2" charset="2"/>
                        <a:defRPr sz="2400" kern="1200">
                          <a:solidFill>
                            <a:schemeClr val="tx1"/>
                          </a:solidFill>
                          <a:latin typeface="Arial" panose="020B0604020202020204" pitchFamily="34" charset="0"/>
                        </a:defRPr>
                      </a:lvl2pPr>
                      <a:lvl3pPr marL="1143000" indent="-228600" algn="l" defTabSz="914400" rtl="0" eaLnBrk="1" latinLnBrk="0" hangingPunct="1">
                        <a:spcBef>
                          <a:spcPct val="20000"/>
                        </a:spcBef>
                        <a:buClr>
                          <a:schemeClr val="tx1"/>
                        </a:buClr>
                        <a:buFont typeface="Wingdings" panose="05000000000000000000" pitchFamily="2" charset="2"/>
                        <a:defRPr sz="2000" kern="1200">
                          <a:solidFill>
                            <a:schemeClr val="tx1"/>
                          </a:solidFill>
                          <a:latin typeface="Arial" panose="020B0604020202020204" pitchFamily="34" charset="0"/>
                        </a:defRPr>
                      </a:lvl3pPr>
                      <a:lvl4pPr marL="1600200" indent="-228600" algn="l" defTabSz="914400" rtl="0" eaLnBrk="1" latinLnBrk="0" hangingPunct="1">
                        <a:spcBef>
                          <a:spcPct val="20000"/>
                        </a:spcBef>
                        <a:buFont typeface="Wingdings" panose="05000000000000000000" pitchFamily="2" charset="2"/>
                        <a:defRPr sz="1800" kern="1200">
                          <a:solidFill>
                            <a:schemeClr val="tx1"/>
                          </a:solidFill>
                          <a:latin typeface="Arial" panose="020B0604020202020204" pitchFamily="34" charset="0"/>
                        </a:defRPr>
                      </a:lvl4pPr>
                      <a:lvl5pPr marL="2057400" indent="-228600" algn="l" defTabSz="914400" rtl="0" eaLnBrk="1" latinLnBrk="0" hangingPunct="1">
                        <a:spcBef>
                          <a:spcPct val="20000"/>
                        </a:spcBef>
                        <a:buFont typeface="Wingdings" panose="05000000000000000000" pitchFamily="2" charset="2"/>
                        <a:defRPr sz="1800" kern="1200">
                          <a:solidFill>
                            <a:schemeClr val="tx1"/>
                          </a:solidFill>
                          <a:latin typeface="Arial" panose="020B0604020202020204" pitchFamily="34" charset="0"/>
                        </a:defRPr>
                      </a:lvl5pPr>
                      <a:lvl6pPr marL="25146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6pPr>
                      <a:lvl7pPr marL="29718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7pPr>
                      <a:lvl8pPr marL="34290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8pPr>
                      <a:lvl9pPr marL="38862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a:ln>
                            <a:noFill/>
                          </a:ln>
                          <a:solidFill>
                            <a:schemeClr val="tx1"/>
                          </a:solidFill>
                          <a:effectLst/>
                          <a:latin typeface="宋体" panose="02010600030101010101" pitchFamily="2" charset="-122"/>
                          <a:ea typeface="等线" panose="02010600030101010101" pitchFamily="2" charset="-122"/>
                          <a:cs typeface="Times New Roman" panose="02020603050405020304" pitchFamily="18" charset="0"/>
                        </a:rPr>
                        <a:t>-3.184</a:t>
                      </a:r>
                      <a:endParaRPr kumimoji="0" lang="zh-CN" altLang="zh-CN" sz="1400" b="1" i="0" u="none" strike="noStrike" cap="none" normalizeH="0" baseline="0">
                        <a:ln>
                          <a:noFill/>
                        </a:ln>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horzOverflow="overflow">
                    <a:lnL>
                      <a:noFill/>
                    </a:lnL>
                    <a:lnR>
                      <a:noFill/>
                    </a:lnR>
                    <a:lnT>
                      <a:noFill/>
                    </a:lnT>
                    <a:lnB>
                      <a:noFill/>
                    </a:lnB>
                    <a:lnTlToBr>
                      <a:noFill/>
                    </a:lnTlToBr>
                    <a:lnBlToTr>
                      <a:noFill/>
                    </a:lnBlToTr>
                    <a:solidFill>
                      <a:srgbClr val="84A5CA"/>
                    </a:solidFill>
                  </a:tcPr>
                </a:tc>
                <a:tc>
                  <a:txBody>
                    <a:bodyPr/>
                    <a:lstStyle>
                      <a:lvl1pPr marL="0" algn="l" defTabSz="914400" rtl="0" eaLnBrk="1" latinLnBrk="0" hangingPunct="1">
                        <a:spcBef>
                          <a:spcPct val="20000"/>
                        </a:spcBef>
                        <a:buClr>
                          <a:schemeClr val="hlink"/>
                        </a:buClr>
                        <a:buFont typeface="Wingdings" panose="05000000000000000000" pitchFamily="2" charset="2"/>
                        <a:defRPr sz="2400" kern="1200">
                          <a:solidFill>
                            <a:schemeClr val="tx1"/>
                          </a:solidFill>
                          <a:latin typeface="Arial" panose="020B0604020202020204" pitchFamily="34" charset="0"/>
                        </a:defRPr>
                      </a:lvl1pPr>
                      <a:lvl2pPr marL="742950" indent="-285750" algn="l" defTabSz="914400" rtl="0" eaLnBrk="1" latinLnBrk="0" hangingPunct="1">
                        <a:spcBef>
                          <a:spcPct val="20000"/>
                        </a:spcBef>
                        <a:buClr>
                          <a:schemeClr val="accent1"/>
                        </a:buClr>
                        <a:buFont typeface="Wingdings" panose="05000000000000000000" pitchFamily="2" charset="2"/>
                        <a:defRPr sz="2400" kern="1200">
                          <a:solidFill>
                            <a:schemeClr val="tx1"/>
                          </a:solidFill>
                          <a:latin typeface="Arial" panose="020B0604020202020204" pitchFamily="34" charset="0"/>
                        </a:defRPr>
                      </a:lvl2pPr>
                      <a:lvl3pPr marL="1143000" indent="-228600" algn="l" defTabSz="914400" rtl="0" eaLnBrk="1" latinLnBrk="0" hangingPunct="1">
                        <a:spcBef>
                          <a:spcPct val="20000"/>
                        </a:spcBef>
                        <a:buClr>
                          <a:schemeClr val="tx1"/>
                        </a:buClr>
                        <a:buFont typeface="Wingdings" panose="05000000000000000000" pitchFamily="2" charset="2"/>
                        <a:defRPr sz="2000" kern="1200">
                          <a:solidFill>
                            <a:schemeClr val="tx1"/>
                          </a:solidFill>
                          <a:latin typeface="Arial" panose="020B0604020202020204" pitchFamily="34" charset="0"/>
                        </a:defRPr>
                      </a:lvl3pPr>
                      <a:lvl4pPr marL="1600200" indent="-228600" algn="l" defTabSz="914400" rtl="0" eaLnBrk="1" latinLnBrk="0" hangingPunct="1">
                        <a:spcBef>
                          <a:spcPct val="20000"/>
                        </a:spcBef>
                        <a:buFont typeface="Wingdings" panose="05000000000000000000" pitchFamily="2" charset="2"/>
                        <a:defRPr sz="1800" kern="1200">
                          <a:solidFill>
                            <a:schemeClr val="tx1"/>
                          </a:solidFill>
                          <a:latin typeface="Arial" panose="020B0604020202020204" pitchFamily="34" charset="0"/>
                        </a:defRPr>
                      </a:lvl4pPr>
                      <a:lvl5pPr marL="2057400" indent="-228600" algn="l" defTabSz="914400" rtl="0" eaLnBrk="1" latinLnBrk="0" hangingPunct="1">
                        <a:spcBef>
                          <a:spcPct val="20000"/>
                        </a:spcBef>
                        <a:buFont typeface="Wingdings" panose="05000000000000000000" pitchFamily="2" charset="2"/>
                        <a:defRPr sz="1800" kern="1200">
                          <a:solidFill>
                            <a:schemeClr val="tx1"/>
                          </a:solidFill>
                          <a:latin typeface="Arial" panose="020B0604020202020204" pitchFamily="34" charset="0"/>
                        </a:defRPr>
                      </a:lvl5pPr>
                      <a:lvl6pPr marL="25146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6pPr>
                      <a:lvl7pPr marL="29718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7pPr>
                      <a:lvl8pPr marL="34290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8pPr>
                      <a:lvl9pPr marL="38862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a:ln>
                            <a:noFill/>
                          </a:ln>
                          <a:solidFill>
                            <a:schemeClr val="tx1"/>
                          </a:solidFill>
                          <a:effectLst/>
                          <a:latin typeface="宋体" panose="02010600030101010101" pitchFamily="2" charset="-122"/>
                          <a:ea typeface="等线" panose="02010600030101010101" pitchFamily="2" charset="-122"/>
                          <a:cs typeface="Times New Roman" panose="02020603050405020304" pitchFamily="18" charset="0"/>
                        </a:rPr>
                        <a:t>1.169</a:t>
                      </a:r>
                      <a:endParaRPr kumimoji="0" lang="zh-CN" altLang="zh-CN" sz="1400" b="1" i="0" u="none" strike="noStrike" cap="none" normalizeH="0" baseline="0">
                        <a:ln>
                          <a:noFill/>
                        </a:ln>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horzOverflow="overflow">
                    <a:lnL>
                      <a:noFill/>
                    </a:lnL>
                    <a:lnR>
                      <a:noFill/>
                    </a:lnR>
                    <a:lnT>
                      <a:noFill/>
                    </a:lnT>
                    <a:lnB>
                      <a:noFill/>
                    </a:lnB>
                    <a:lnTlToBr>
                      <a:noFill/>
                    </a:lnTlToBr>
                    <a:lnBlToTr>
                      <a:noFill/>
                    </a:lnBlToTr>
                    <a:solidFill>
                      <a:srgbClr val="84A5CA"/>
                    </a:solidFill>
                  </a:tcPr>
                </a:tc>
                <a:tc>
                  <a:txBody>
                    <a:bodyPr/>
                    <a:lstStyle>
                      <a:lvl1pPr marL="0" algn="l" defTabSz="914400" rtl="0" eaLnBrk="1" latinLnBrk="0" hangingPunct="1">
                        <a:spcBef>
                          <a:spcPct val="20000"/>
                        </a:spcBef>
                        <a:buClr>
                          <a:schemeClr val="hlink"/>
                        </a:buClr>
                        <a:buFont typeface="Wingdings" panose="05000000000000000000" pitchFamily="2" charset="2"/>
                        <a:defRPr sz="2400" kern="1200">
                          <a:solidFill>
                            <a:schemeClr val="tx1"/>
                          </a:solidFill>
                          <a:latin typeface="Arial" panose="020B0604020202020204" pitchFamily="34" charset="0"/>
                        </a:defRPr>
                      </a:lvl1pPr>
                      <a:lvl2pPr marL="742950" indent="-285750" algn="l" defTabSz="914400" rtl="0" eaLnBrk="1" latinLnBrk="0" hangingPunct="1">
                        <a:spcBef>
                          <a:spcPct val="20000"/>
                        </a:spcBef>
                        <a:buClr>
                          <a:schemeClr val="accent1"/>
                        </a:buClr>
                        <a:buFont typeface="Wingdings" panose="05000000000000000000" pitchFamily="2" charset="2"/>
                        <a:defRPr sz="2400" kern="1200">
                          <a:solidFill>
                            <a:schemeClr val="tx1"/>
                          </a:solidFill>
                          <a:latin typeface="Arial" panose="020B0604020202020204" pitchFamily="34" charset="0"/>
                        </a:defRPr>
                      </a:lvl2pPr>
                      <a:lvl3pPr marL="1143000" indent="-228600" algn="l" defTabSz="914400" rtl="0" eaLnBrk="1" latinLnBrk="0" hangingPunct="1">
                        <a:spcBef>
                          <a:spcPct val="20000"/>
                        </a:spcBef>
                        <a:buClr>
                          <a:schemeClr val="tx1"/>
                        </a:buClr>
                        <a:buFont typeface="Wingdings" panose="05000000000000000000" pitchFamily="2" charset="2"/>
                        <a:defRPr sz="2000" kern="1200">
                          <a:solidFill>
                            <a:schemeClr val="tx1"/>
                          </a:solidFill>
                          <a:latin typeface="Arial" panose="020B0604020202020204" pitchFamily="34" charset="0"/>
                        </a:defRPr>
                      </a:lvl3pPr>
                      <a:lvl4pPr marL="1600200" indent="-228600" algn="l" defTabSz="914400" rtl="0" eaLnBrk="1" latinLnBrk="0" hangingPunct="1">
                        <a:spcBef>
                          <a:spcPct val="20000"/>
                        </a:spcBef>
                        <a:buFont typeface="Wingdings" panose="05000000000000000000" pitchFamily="2" charset="2"/>
                        <a:defRPr sz="1800" kern="1200">
                          <a:solidFill>
                            <a:schemeClr val="tx1"/>
                          </a:solidFill>
                          <a:latin typeface="Arial" panose="020B0604020202020204" pitchFamily="34" charset="0"/>
                        </a:defRPr>
                      </a:lvl4pPr>
                      <a:lvl5pPr marL="2057400" indent="-228600" algn="l" defTabSz="914400" rtl="0" eaLnBrk="1" latinLnBrk="0" hangingPunct="1">
                        <a:spcBef>
                          <a:spcPct val="20000"/>
                        </a:spcBef>
                        <a:buFont typeface="Wingdings" panose="05000000000000000000" pitchFamily="2" charset="2"/>
                        <a:defRPr sz="1800" kern="1200">
                          <a:solidFill>
                            <a:schemeClr val="tx1"/>
                          </a:solidFill>
                          <a:latin typeface="Arial" panose="020B0604020202020204" pitchFamily="34" charset="0"/>
                        </a:defRPr>
                      </a:lvl5pPr>
                      <a:lvl6pPr marL="25146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6pPr>
                      <a:lvl7pPr marL="29718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7pPr>
                      <a:lvl8pPr marL="34290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8pPr>
                      <a:lvl9pPr marL="38862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a:ln>
                            <a:noFill/>
                          </a:ln>
                          <a:solidFill>
                            <a:schemeClr val="tx1"/>
                          </a:solidFill>
                          <a:effectLst/>
                          <a:latin typeface="宋体" panose="02010600030101010101" pitchFamily="2" charset="-122"/>
                          <a:ea typeface="等线" panose="02010600030101010101" pitchFamily="2" charset="-122"/>
                          <a:cs typeface="Times New Roman" panose="02020603050405020304" pitchFamily="18" charset="0"/>
                        </a:rPr>
                        <a:t>7.421</a:t>
                      </a:r>
                      <a:endParaRPr kumimoji="0" lang="zh-CN" altLang="zh-CN" sz="1400" b="1" i="0" u="none" strike="noStrike" cap="none" normalizeH="0" baseline="0">
                        <a:ln>
                          <a:noFill/>
                        </a:ln>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horzOverflow="overflow">
                    <a:lnL>
                      <a:noFill/>
                    </a:lnL>
                    <a:lnR>
                      <a:noFill/>
                    </a:lnR>
                    <a:lnT>
                      <a:noFill/>
                    </a:lnT>
                    <a:lnB>
                      <a:noFill/>
                    </a:lnB>
                    <a:lnTlToBr>
                      <a:noFill/>
                    </a:lnTlToBr>
                    <a:lnBlToTr>
                      <a:noFill/>
                    </a:lnBlToTr>
                    <a:solidFill>
                      <a:srgbClr val="84A5CA"/>
                    </a:solidFill>
                  </a:tcPr>
                </a:tc>
                <a:tc>
                  <a:txBody>
                    <a:bodyPr/>
                    <a:lstStyle>
                      <a:lvl1pPr marL="0" algn="l" defTabSz="914400" rtl="0" eaLnBrk="1" latinLnBrk="0" hangingPunct="1">
                        <a:spcBef>
                          <a:spcPct val="20000"/>
                        </a:spcBef>
                        <a:buClr>
                          <a:schemeClr val="hlink"/>
                        </a:buClr>
                        <a:buFont typeface="Wingdings" panose="05000000000000000000" pitchFamily="2" charset="2"/>
                        <a:defRPr sz="2400" kern="1200">
                          <a:solidFill>
                            <a:schemeClr val="tx1"/>
                          </a:solidFill>
                          <a:latin typeface="Arial" panose="020B0604020202020204" pitchFamily="34" charset="0"/>
                        </a:defRPr>
                      </a:lvl1pPr>
                      <a:lvl2pPr marL="742950" indent="-285750" algn="l" defTabSz="914400" rtl="0" eaLnBrk="1" latinLnBrk="0" hangingPunct="1">
                        <a:spcBef>
                          <a:spcPct val="20000"/>
                        </a:spcBef>
                        <a:buClr>
                          <a:schemeClr val="accent1"/>
                        </a:buClr>
                        <a:buFont typeface="Wingdings" panose="05000000000000000000" pitchFamily="2" charset="2"/>
                        <a:defRPr sz="2400" kern="1200">
                          <a:solidFill>
                            <a:schemeClr val="tx1"/>
                          </a:solidFill>
                          <a:latin typeface="Arial" panose="020B0604020202020204" pitchFamily="34" charset="0"/>
                        </a:defRPr>
                      </a:lvl2pPr>
                      <a:lvl3pPr marL="1143000" indent="-228600" algn="l" defTabSz="914400" rtl="0" eaLnBrk="1" latinLnBrk="0" hangingPunct="1">
                        <a:spcBef>
                          <a:spcPct val="20000"/>
                        </a:spcBef>
                        <a:buClr>
                          <a:schemeClr val="tx1"/>
                        </a:buClr>
                        <a:buFont typeface="Wingdings" panose="05000000000000000000" pitchFamily="2" charset="2"/>
                        <a:defRPr sz="2000" kern="1200">
                          <a:solidFill>
                            <a:schemeClr val="tx1"/>
                          </a:solidFill>
                          <a:latin typeface="Arial" panose="020B0604020202020204" pitchFamily="34" charset="0"/>
                        </a:defRPr>
                      </a:lvl3pPr>
                      <a:lvl4pPr marL="1600200" indent="-228600" algn="l" defTabSz="914400" rtl="0" eaLnBrk="1" latinLnBrk="0" hangingPunct="1">
                        <a:spcBef>
                          <a:spcPct val="20000"/>
                        </a:spcBef>
                        <a:buFont typeface="Wingdings" panose="05000000000000000000" pitchFamily="2" charset="2"/>
                        <a:defRPr sz="1800" kern="1200">
                          <a:solidFill>
                            <a:schemeClr val="tx1"/>
                          </a:solidFill>
                          <a:latin typeface="Arial" panose="020B0604020202020204" pitchFamily="34" charset="0"/>
                        </a:defRPr>
                      </a:lvl4pPr>
                      <a:lvl5pPr marL="2057400" indent="-228600" algn="l" defTabSz="914400" rtl="0" eaLnBrk="1" latinLnBrk="0" hangingPunct="1">
                        <a:spcBef>
                          <a:spcPct val="20000"/>
                        </a:spcBef>
                        <a:buFont typeface="Wingdings" panose="05000000000000000000" pitchFamily="2" charset="2"/>
                        <a:defRPr sz="1800" kern="1200">
                          <a:solidFill>
                            <a:schemeClr val="tx1"/>
                          </a:solidFill>
                          <a:latin typeface="Arial" panose="020B0604020202020204" pitchFamily="34" charset="0"/>
                        </a:defRPr>
                      </a:lvl5pPr>
                      <a:lvl6pPr marL="25146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6pPr>
                      <a:lvl7pPr marL="29718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7pPr>
                      <a:lvl8pPr marL="34290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8pPr>
                      <a:lvl9pPr marL="38862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sng" strike="noStrike" cap="none" normalizeH="0" baseline="0" dirty="0">
                          <a:ln>
                            <a:noFill/>
                          </a:ln>
                          <a:solidFill>
                            <a:srgbClr val="FF0000"/>
                          </a:solidFill>
                          <a:effectLst/>
                          <a:latin typeface="宋体" panose="02010600030101010101" pitchFamily="2" charset="-122"/>
                          <a:ea typeface="等线" panose="02010600030101010101" pitchFamily="2" charset="-122"/>
                          <a:cs typeface="Times New Roman" panose="02020603050405020304" pitchFamily="18" charset="0"/>
                        </a:rPr>
                        <a:t>0.006</a:t>
                      </a:r>
                      <a:endParaRPr kumimoji="0" lang="zh-CN" altLang="zh-CN" sz="1400" b="1" i="0" u="sng" strike="noStrike" cap="none" normalizeH="0" baseline="0" dirty="0">
                        <a:ln>
                          <a:noFill/>
                        </a:ln>
                        <a:solidFill>
                          <a:srgbClr val="FF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horzOverflow="overflow">
                    <a:lnL>
                      <a:noFill/>
                    </a:lnL>
                    <a:lnR>
                      <a:noFill/>
                    </a:lnR>
                    <a:lnT>
                      <a:noFill/>
                    </a:lnT>
                    <a:lnB>
                      <a:noFill/>
                    </a:lnB>
                    <a:lnTlToBr>
                      <a:noFill/>
                    </a:lnTlToBr>
                    <a:lnBlToTr>
                      <a:noFill/>
                    </a:lnBlToTr>
                    <a:solidFill>
                      <a:srgbClr val="84A5CA"/>
                    </a:solidFill>
                  </a:tcPr>
                </a:tc>
                <a:tc>
                  <a:txBody>
                    <a:bodyPr/>
                    <a:lstStyle>
                      <a:lvl1pPr marL="0" algn="l" defTabSz="914400" rtl="0" eaLnBrk="1" latinLnBrk="0" hangingPunct="1">
                        <a:spcBef>
                          <a:spcPct val="20000"/>
                        </a:spcBef>
                        <a:buClr>
                          <a:schemeClr val="hlink"/>
                        </a:buClr>
                        <a:buFont typeface="Wingdings" panose="05000000000000000000" pitchFamily="2" charset="2"/>
                        <a:defRPr sz="2400" kern="1200">
                          <a:solidFill>
                            <a:schemeClr val="tx1"/>
                          </a:solidFill>
                          <a:latin typeface="Arial" panose="020B0604020202020204" pitchFamily="34" charset="0"/>
                        </a:defRPr>
                      </a:lvl1pPr>
                      <a:lvl2pPr marL="742950" indent="-285750" algn="l" defTabSz="914400" rtl="0" eaLnBrk="1" latinLnBrk="0" hangingPunct="1">
                        <a:spcBef>
                          <a:spcPct val="20000"/>
                        </a:spcBef>
                        <a:buClr>
                          <a:schemeClr val="accent1"/>
                        </a:buClr>
                        <a:buFont typeface="Wingdings" panose="05000000000000000000" pitchFamily="2" charset="2"/>
                        <a:defRPr sz="2400" kern="1200">
                          <a:solidFill>
                            <a:schemeClr val="tx1"/>
                          </a:solidFill>
                          <a:latin typeface="Arial" panose="020B0604020202020204" pitchFamily="34" charset="0"/>
                        </a:defRPr>
                      </a:lvl2pPr>
                      <a:lvl3pPr marL="1143000" indent="-228600" algn="l" defTabSz="914400" rtl="0" eaLnBrk="1" latinLnBrk="0" hangingPunct="1">
                        <a:spcBef>
                          <a:spcPct val="20000"/>
                        </a:spcBef>
                        <a:buClr>
                          <a:schemeClr val="tx1"/>
                        </a:buClr>
                        <a:buFont typeface="Wingdings" panose="05000000000000000000" pitchFamily="2" charset="2"/>
                        <a:defRPr sz="2000" kern="1200">
                          <a:solidFill>
                            <a:schemeClr val="tx1"/>
                          </a:solidFill>
                          <a:latin typeface="Arial" panose="020B0604020202020204" pitchFamily="34" charset="0"/>
                        </a:defRPr>
                      </a:lvl3pPr>
                      <a:lvl4pPr marL="1600200" indent="-228600" algn="l" defTabSz="914400" rtl="0" eaLnBrk="1" latinLnBrk="0" hangingPunct="1">
                        <a:spcBef>
                          <a:spcPct val="20000"/>
                        </a:spcBef>
                        <a:buFont typeface="Wingdings" panose="05000000000000000000" pitchFamily="2" charset="2"/>
                        <a:defRPr sz="1800" kern="1200">
                          <a:solidFill>
                            <a:schemeClr val="tx1"/>
                          </a:solidFill>
                          <a:latin typeface="Arial" panose="020B0604020202020204" pitchFamily="34" charset="0"/>
                        </a:defRPr>
                      </a:lvl4pPr>
                      <a:lvl5pPr marL="2057400" indent="-228600" algn="l" defTabSz="914400" rtl="0" eaLnBrk="1" latinLnBrk="0" hangingPunct="1">
                        <a:spcBef>
                          <a:spcPct val="20000"/>
                        </a:spcBef>
                        <a:buFont typeface="Wingdings" panose="05000000000000000000" pitchFamily="2" charset="2"/>
                        <a:defRPr sz="1800" kern="1200">
                          <a:solidFill>
                            <a:schemeClr val="tx1"/>
                          </a:solidFill>
                          <a:latin typeface="Arial" panose="020B0604020202020204" pitchFamily="34" charset="0"/>
                        </a:defRPr>
                      </a:lvl5pPr>
                      <a:lvl6pPr marL="25146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6pPr>
                      <a:lvl7pPr marL="29718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7pPr>
                      <a:lvl8pPr marL="34290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8pPr>
                      <a:lvl9pPr marL="38862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a:ln>
                            <a:noFill/>
                          </a:ln>
                          <a:solidFill>
                            <a:schemeClr val="tx1"/>
                          </a:solidFill>
                          <a:effectLst/>
                          <a:latin typeface="宋体" panose="02010600030101010101" pitchFamily="2" charset="-122"/>
                          <a:ea typeface="等线" panose="02010600030101010101" pitchFamily="2" charset="-122"/>
                          <a:cs typeface="Times New Roman" panose="02020603050405020304" pitchFamily="18" charset="0"/>
                        </a:rPr>
                        <a:t>0.041(0.004</a:t>
                      </a:r>
                      <a:r>
                        <a:rPr kumimoji="0" lang="zh-CN" altLang="zh-CN" sz="1400" b="1" i="0" u="none" strike="noStrike" cap="none" normalizeH="0" baseline="0">
                          <a:ln>
                            <a:noFill/>
                          </a:ln>
                          <a:solidFill>
                            <a:schemeClr val="tx1"/>
                          </a:solidFill>
                          <a:effectLst/>
                          <a:latin typeface="等线" panose="02010600030101010101" pitchFamily="2" charset="-122"/>
                          <a:ea typeface="等线" panose="02010600030101010101" pitchFamily="2" charset="-122"/>
                          <a:cs typeface="Times New Roman" panose="02020603050405020304" pitchFamily="18" charset="0"/>
                        </a:rPr>
                        <a:t>～</a:t>
                      </a:r>
                      <a:r>
                        <a:rPr kumimoji="0" lang="en-US" altLang="zh-CN" sz="1400" b="1" i="0" u="none" strike="noStrike" cap="none" normalizeH="0" baseline="0">
                          <a:ln>
                            <a:noFill/>
                          </a:ln>
                          <a:solidFill>
                            <a:schemeClr val="tx1"/>
                          </a:solidFill>
                          <a:effectLst/>
                          <a:latin typeface="等线" panose="02010600030101010101" pitchFamily="2" charset="-122"/>
                          <a:ea typeface="等线" panose="02010600030101010101" pitchFamily="2" charset="-122"/>
                          <a:cs typeface="Times New Roman" panose="02020603050405020304" pitchFamily="18" charset="0"/>
                        </a:rPr>
                        <a:t>0.409)</a:t>
                      </a:r>
                      <a:endParaRPr kumimoji="0" lang="zh-CN" altLang="zh-CN" sz="1400" b="1" i="0" u="none" strike="noStrike" cap="none" normalizeH="0" baseline="0">
                        <a:ln>
                          <a:noFill/>
                        </a:ln>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horzOverflow="overflow">
                    <a:lnL>
                      <a:noFill/>
                    </a:lnL>
                    <a:lnR>
                      <a:noFill/>
                    </a:lnR>
                    <a:lnT>
                      <a:noFill/>
                    </a:lnT>
                    <a:lnB>
                      <a:noFill/>
                    </a:lnB>
                    <a:lnTlToBr>
                      <a:noFill/>
                    </a:lnTlToBr>
                    <a:lnBlToTr>
                      <a:noFill/>
                    </a:lnBlToTr>
                    <a:solidFill>
                      <a:srgbClr val="84A5CA"/>
                    </a:solidFill>
                  </a:tcPr>
                </a:tc>
              </a:tr>
              <a:tr h="746405">
                <a:tc>
                  <a:txBody>
                    <a:bodyPr/>
                    <a:lstStyle>
                      <a:lvl1pPr marL="0" algn="l" defTabSz="914400" rtl="0" eaLnBrk="1" latinLnBrk="0" hangingPunct="1">
                        <a:spcBef>
                          <a:spcPct val="20000"/>
                        </a:spcBef>
                        <a:buClr>
                          <a:schemeClr val="hlink"/>
                        </a:buClr>
                        <a:buFont typeface="Wingdings" panose="05000000000000000000" pitchFamily="2" charset="2"/>
                        <a:defRPr sz="2400" kern="1200">
                          <a:solidFill>
                            <a:schemeClr val="tx1"/>
                          </a:solidFill>
                          <a:latin typeface="Arial" panose="020B0604020202020204" pitchFamily="34" charset="0"/>
                        </a:defRPr>
                      </a:lvl1pPr>
                      <a:lvl2pPr marL="742950" indent="-285750" algn="l" defTabSz="914400" rtl="0" eaLnBrk="1" latinLnBrk="0" hangingPunct="1">
                        <a:spcBef>
                          <a:spcPct val="20000"/>
                        </a:spcBef>
                        <a:buClr>
                          <a:schemeClr val="accent1"/>
                        </a:buClr>
                        <a:buFont typeface="Wingdings" panose="05000000000000000000" pitchFamily="2" charset="2"/>
                        <a:defRPr sz="2400" kern="1200">
                          <a:solidFill>
                            <a:schemeClr val="tx1"/>
                          </a:solidFill>
                          <a:latin typeface="Arial" panose="020B0604020202020204" pitchFamily="34" charset="0"/>
                        </a:defRPr>
                      </a:lvl2pPr>
                      <a:lvl3pPr marL="1143000" indent="-228600" algn="l" defTabSz="914400" rtl="0" eaLnBrk="1" latinLnBrk="0" hangingPunct="1">
                        <a:spcBef>
                          <a:spcPct val="20000"/>
                        </a:spcBef>
                        <a:buClr>
                          <a:schemeClr val="tx1"/>
                        </a:buClr>
                        <a:buFont typeface="Wingdings" panose="05000000000000000000" pitchFamily="2" charset="2"/>
                        <a:defRPr sz="2000" kern="1200">
                          <a:solidFill>
                            <a:schemeClr val="tx1"/>
                          </a:solidFill>
                          <a:latin typeface="Arial" panose="020B0604020202020204" pitchFamily="34" charset="0"/>
                        </a:defRPr>
                      </a:lvl3pPr>
                      <a:lvl4pPr marL="1600200" indent="-228600" algn="l" defTabSz="914400" rtl="0" eaLnBrk="1" latinLnBrk="0" hangingPunct="1">
                        <a:spcBef>
                          <a:spcPct val="20000"/>
                        </a:spcBef>
                        <a:buFont typeface="Wingdings" panose="05000000000000000000" pitchFamily="2" charset="2"/>
                        <a:defRPr sz="1800" kern="1200">
                          <a:solidFill>
                            <a:schemeClr val="tx1"/>
                          </a:solidFill>
                          <a:latin typeface="Arial" panose="020B0604020202020204" pitchFamily="34" charset="0"/>
                        </a:defRPr>
                      </a:lvl4pPr>
                      <a:lvl5pPr marL="2057400" indent="-228600" algn="l" defTabSz="914400" rtl="0" eaLnBrk="1" latinLnBrk="0" hangingPunct="1">
                        <a:spcBef>
                          <a:spcPct val="20000"/>
                        </a:spcBef>
                        <a:buFont typeface="Wingdings" panose="05000000000000000000" pitchFamily="2" charset="2"/>
                        <a:defRPr sz="1800" kern="1200">
                          <a:solidFill>
                            <a:schemeClr val="tx1"/>
                          </a:solidFill>
                          <a:latin typeface="Arial" panose="020B0604020202020204" pitchFamily="34" charset="0"/>
                        </a:defRPr>
                      </a:lvl5pPr>
                      <a:lvl6pPr marL="25146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6pPr>
                      <a:lvl7pPr marL="29718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7pPr>
                      <a:lvl8pPr marL="34290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8pPr>
                      <a:lvl9pPr marL="38862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1"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Severity of adverse reactions</a:t>
                      </a:r>
                      <a:endParaRPr kumimoji="0" lang="zh-CN" altLang="en-US" sz="1200" b="1"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horzOverflow="overflow">
                    <a:lnL>
                      <a:noFill/>
                    </a:lnL>
                    <a:lnR>
                      <a:noFill/>
                    </a:lnR>
                    <a:lnT>
                      <a:noFill/>
                    </a:lnT>
                    <a:lnB>
                      <a:noFill/>
                    </a:lnB>
                    <a:lnTlToBr>
                      <a:noFill/>
                    </a:lnTlToBr>
                    <a:lnBlToTr>
                      <a:noFill/>
                    </a:lnBlToTr>
                    <a:noFill/>
                  </a:tcPr>
                </a:tc>
                <a:tc>
                  <a:txBody>
                    <a:bodyPr/>
                    <a:lstStyle>
                      <a:lvl1pPr marL="0" algn="l" defTabSz="914400" rtl="0" eaLnBrk="1" latinLnBrk="0" hangingPunct="1">
                        <a:spcBef>
                          <a:spcPct val="20000"/>
                        </a:spcBef>
                        <a:buClr>
                          <a:schemeClr val="hlink"/>
                        </a:buClr>
                        <a:buFont typeface="Wingdings" panose="05000000000000000000" pitchFamily="2" charset="2"/>
                        <a:defRPr sz="2400" kern="1200">
                          <a:solidFill>
                            <a:schemeClr val="tx1"/>
                          </a:solidFill>
                          <a:latin typeface="Arial" panose="020B0604020202020204" pitchFamily="34" charset="0"/>
                        </a:defRPr>
                      </a:lvl1pPr>
                      <a:lvl2pPr marL="742950" indent="-285750" algn="l" defTabSz="914400" rtl="0" eaLnBrk="1" latinLnBrk="0" hangingPunct="1">
                        <a:spcBef>
                          <a:spcPct val="20000"/>
                        </a:spcBef>
                        <a:buClr>
                          <a:schemeClr val="accent1"/>
                        </a:buClr>
                        <a:buFont typeface="Wingdings" panose="05000000000000000000" pitchFamily="2" charset="2"/>
                        <a:defRPr sz="2400" kern="1200">
                          <a:solidFill>
                            <a:schemeClr val="tx1"/>
                          </a:solidFill>
                          <a:latin typeface="Arial" panose="020B0604020202020204" pitchFamily="34" charset="0"/>
                        </a:defRPr>
                      </a:lvl2pPr>
                      <a:lvl3pPr marL="1143000" indent="-228600" algn="l" defTabSz="914400" rtl="0" eaLnBrk="1" latinLnBrk="0" hangingPunct="1">
                        <a:spcBef>
                          <a:spcPct val="20000"/>
                        </a:spcBef>
                        <a:buClr>
                          <a:schemeClr val="tx1"/>
                        </a:buClr>
                        <a:buFont typeface="Wingdings" panose="05000000000000000000" pitchFamily="2" charset="2"/>
                        <a:defRPr sz="2000" kern="1200">
                          <a:solidFill>
                            <a:schemeClr val="tx1"/>
                          </a:solidFill>
                          <a:latin typeface="Arial" panose="020B0604020202020204" pitchFamily="34" charset="0"/>
                        </a:defRPr>
                      </a:lvl3pPr>
                      <a:lvl4pPr marL="1600200" indent="-228600" algn="l" defTabSz="914400" rtl="0" eaLnBrk="1" latinLnBrk="0" hangingPunct="1">
                        <a:spcBef>
                          <a:spcPct val="20000"/>
                        </a:spcBef>
                        <a:buFont typeface="Wingdings" panose="05000000000000000000" pitchFamily="2" charset="2"/>
                        <a:defRPr sz="1800" kern="1200">
                          <a:solidFill>
                            <a:schemeClr val="tx1"/>
                          </a:solidFill>
                          <a:latin typeface="Arial" panose="020B0604020202020204" pitchFamily="34" charset="0"/>
                        </a:defRPr>
                      </a:lvl4pPr>
                      <a:lvl5pPr marL="2057400" indent="-228600" algn="l" defTabSz="914400" rtl="0" eaLnBrk="1" latinLnBrk="0" hangingPunct="1">
                        <a:spcBef>
                          <a:spcPct val="20000"/>
                        </a:spcBef>
                        <a:buFont typeface="Wingdings" panose="05000000000000000000" pitchFamily="2" charset="2"/>
                        <a:defRPr sz="1800" kern="1200">
                          <a:solidFill>
                            <a:schemeClr val="tx1"/>
                          </a:solidFill>
                          <a:latin typeface="Arial" panose="020B0604020202020204" pitchFamily="34" charset="0"/>
                        </a:defRPr>
                      </a:lvl5pPr>
                      <a:lvl6pPr marL="25146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6pPr>
                      <a:lvl7pPr marL="29718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7pPr>
                      <a:lvl8pPr marL="34290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8pPr>
                      <a:lvl9pPr marL="38862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a:ln>
                            <a:noFill/>
                          </a:ln>
                          <a:solidFill>
                            <a:schemeClr val="tx1"/>
                          </a:solidFill>
                          <a:effectLst/>
                          <a:latin typeface="宋体" panose="02010600030101010101" pitchFamily="2" charset="-122"/>
                          <a:ea typeface="等线" panose="02010600030101010101" pitchFamily="2" charset="-122"/>
                          <a:cs typeface="Times New Roman" panose="02020603050405020304" pitchFamily="18" charset="0"/>
                        </a:rPr>
                        <a:t>2.195</a:t>
                      </a:r>
                      <a:endParaRPr kumimoji="0" lang="zh-CN" altLang="zh-CN" sz="1400" b="1" i="0" u="none" strike="noStrike" cap="none" normalizeH="0" baseline="0">
                        <a:ln>
                          <a:noFill/>
                        </a:ln>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horzOverflow="overflow">
                    <a:lnL>
                      <a:noFill/>
                    </a:lnL>
                    <a:lnR>
                      <a:noFill/>
                    </a:lnR>
                    <a:lnT>
                      <a:noFill/>
                    </a:lnT>
                    <a:lnB>
                      <a:noFill/>
                    </a:lnB>
                    <a:lnTlToBr>
                      <a:noFill/>
                    </a:lnTlToBr>
                    <a:lnBlToTr>
                      <a:noFill/>
                    </a:lnBlToTr>
                    <a:noFill/>
                  </a:tcPr>
                </a:tc>
                <a:tc>
                  <a:txBody>
                    <a:bodyPr/>
                    <a:lstStyle>
                      <a:lvl1pPr marL="0" algn="l" defTabSz="914400" rtl="0" eaLnBrk="1" latinLnBrk="0" hangingPunct="1">
                        <a:spcBef>
                          <a:spcPct val="20000"/>
                        </a:spcBef>
                        <a:buClr>
                          <a:schemeClr val="hlink"/>
                        </a:buClr>
                        <a:buFont typeface="Wingdings" panose="05000000000000000000" pitchFamily="2" charset="2"/>
                        <a:defRPr sz="2400" kern="1200">
                          <a:solidFill>
                            <a:schemeClr val="tx1"/>
                          </a:solidFill>
                          <a:latin typeface="Arial" panose="020B0604020202020204" pitchFamily="34" charset="0"/>
                        </a:defRPr>
                      </a:lvl1pPr>
                      <a:lvl2pPr marL="742950" indent="-285750" algn="l" defTabSz="914400" rtl="0" eaLnBrk="1" latinLnBrk="0" hangingPunct="1">
                        <a:spcBef>
                          <a:spcPct val="20000"/>
                        </a:spcBef>
                        <a:buClr>
                          <a:schemeClr val="accent1"/>
                        </a:buClr>
                        <a:buFont typeface="Wingdings" panose="05000000000000000000" pitchFamily="2" charset="2"/>
                        <a:defRPr sz="2400" kern="1200">
                          <a:solidFill>
                            <a:schemeClr val="tx1"/>
                          </a:solidFill>
                          <a:latin typeface="Arial" panose="020B0604020202020204" pitchFamily="34" charset="0"/>
                        </a:defRPr>
                      </a:lvl2pPr>
                      <a:lvl3pPr marL="1143000" indent="-228600" algn="l" defTabSz="914400" rtl="0" eaLnBrk="1" latinLnBrk="0" hangingPunct="1">
                        <a:spcBef>
                          <a:spcPct val="20000"/>
                        </a:spcBef>
                        <a:buClr>
                          <a:schemeClr val="tx1"/>
                        </a:buClr>
                        <a:buFont typeface="Wingdings" panose="05000000000000000000" pitchFamily="2" charset="2"/>
                        <a:defRPr sz="2000" kern="1200">
                          <a:solidFill>
                            <a:schemeClr val="tx1"/>
                          </a:solidFill>
                          <a:latin typeface="Arial" panose="020B0604020202020204" pitchFamily="34" charset="0"/>
                        </a:defRPr>
                      </a:lvl3pPr>
                      <a:lvl4pPr marL="1600200" indent="-228600" algn="l" defTabSz="914400" rtl="0" eaLnBrk="1" latinLnBrk="0" hangingPunct="1">
                        <a:spcBef>
                          <a:spcPct val="20000"/>
                        </a:spcBef>
                        <a:buFont typeface="Wingdings" panose="05000000000000000000" pitchFamily="2" charset="2"/>
                        <a:defRPr sz="1800" kern="1200">
                          <a:solidFill>
                            <a:schemeClr val="tx1"/>
                          </a:solidFill>
                          <a:latin typeface="Arial" panose="020B0604020202020204" pitchFamily="34" charset="0"/>
                        </a:defRPr>
                      </a:lvl4pPr>
                      <a:lvl5pPr marL="2057400" indent="-228600" algn="l" defTabSz="914400" rtl="0" eaLnBrk="1" latinLnBrk="0" hangingPunct="1">
                        <a:spcBef>
                          <a:spcPct val="20000"/>
                        </a:spcBef>
                        <a:buFont typeface="Wingdings" panose="05000000000000000000" pitchFamily="2" charset="2"/>
                        <a:defRPr sz="1800" kern="1200">
                          <a:solidFill>
                            <a:schemeClr val="tx1"/>
                          </a:solidFill>
                          <a:latin typeface="Arial" panose="020B0604020202020204" pitchFamily="34" charset="0"/>
                        </a:defRPr>
                      </a:lvl5pPr>
                      <a:lvl6pPr marL="25146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6pPr>
                      <a:lvl7pPr marL="29718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7pPr>
                      <a:lvl8pPr marL="34290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8pPr>
                      <a:lvl9pPr marL="38862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a:ln>
                            <a:noFill/>
                          </a:ln>
                          <a:solidFill>
                            <a:schemeClr val="tx1"/>
                          </a:solidFill>
                          <a:effectLst/>
                          <a:latin typeface="宋体" panose="02010600030101010101" pitchFamily="2" charset="-122"/>
                          <a:ea typeface="等线" panose="02010600030101010101" pitchFamily="2" charset="-122"/>
                          <a:cs typeface="Times New Roman" panose="02020603050405020304" pitchFamily="18" charset="0"/>
                        </a:rPr>
                        <a:t>0.708</a:t>
                      </a:r>
                      <a:endParaRPr kumimoji="0" lang="zh-CN" altLang="zh-CN" sz="1400" b="1" i="0" u="none" strike="noStrike" cap="none" normalizeH="0" baseline="0">
                        <a:ln>
                          <a:noFill/>
                        </a:ln>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horzOverflow="overflow">
                    <a:lnL>
                      <a:noFill/>
                    </a:lnL>
                    <a:lnR>
                      <a:noFill/>
                    </a:lnR>
                    <a:lnT>
                      <a:noFill/>
                    </a:lnT>
                    <a:lnB>
                      <a:noFill/>
                    </a:lnB>
                    <a:lnTlToBr>
                      <a:noFill/>
                    </a:lnTlToBr>
                    <a:lnBlToTr>
                      <a:noFill/>
                    </a:lnBlToTr>
                    <a:noFill/>
                  </a:tcPr>
                </a:tc>
                <a:tc>
                  <a:txBody>
                    <a:bodyPr/>
                    <a:lstStyle>
                      <a:lvl1pPr marL="0" algn="l" defTabSz="914400" rtl="0" eaLnBrk="1" latinLnBrk="0" hangingPunct="1">
                        <a:spcBef>
                          <a:spcPct val="20000"/>
                        </a:spcBef>
                        <a:buClr>
                          <a:schemeClr val="hlink"/>
                        </a:buClr>
                        <a:buFont typeface="Wingdings" panose="05000000000000000000" pitchFamily="2" charset="2"/>
                        <a:defRPr sz="2400" kern="1200">
                          <a:solidFill>
                            <a:schemeClr val="tx1"/>
                          </a:solidFill>
                          <a:latin typeface="Arial" panose="020B0604020202020204" pitchFamily="34" charset="0"/>
                        </a:defRPr>
                      </a:lvl1pPr>
                      <a:lvl2pPr marL="742950" indent="-285750" algn="l" defTabSz="914400" rtl="0" eaLnBrk="1" latinLnBrk="0" hangingPunct="1">
                        <a:spcBef>
                          <a:spcPct val="20000"/>
                        </a:spcBef>
                        <a:buClr>
                          <a:schemeClr val="accent1"/>
                        </a:buClr>
                        <a:buFont typeface="Wingdings" panose="05000000000000000000" pitchFamily="2" charset="2"/>
                        <a:defRPr sz="2400" kern="1200">
                          <a:solidFill>
                            <a:schemeClr val="tx1"/>
                          </a:solidFill>
                          <a:latin typeface="Arial" panose="020B0604020202020204" pitchFamily="34" charset="0"/>
                        </a:defRPr>
                      </a:lvl2pPr>
                      <a:lvl3pPr marL="1143000" indent="-228600" algn="l" defTabSz="914400" rtl="0" eaLnBrk="1" latinLnBrk="0" hangingPunct="1">
                        <a:spcBef>
                          <a:spcPct val="20000"/>
                        </a:spcBef>
                        <a:buClr>
                          <a:schemeClr val="tx1"/>
                        </a:buClr>
                        <a:buFont typeface="Wingdings" panose="05000000000000000000" pitchFamily="2" charset="2"/>
                        <a:defRPr sz="2000" kern="1200">
                          <a:solidFill>
                            <a:schemeClr val="tx1"/>
                          </a:solidFill>
                          <a:latin typeface="Arial" panose="020B0604020202020204" pitchFamily="34" charset="0"/>
                        </a:defRPr>
                      </a:lvl3pPr>
                      <a:lvl4pPr marL="1600200" indent="-228600" algn="l" defTabSz="914400" rtl="0" eaLnBrk="1" latinLnBrk="0" hangingPunct="1">
                        <a:spcBef>
                          <a:spcPct val="20000"/>
                        </a:spcBef>
                        <a:buFont typeface="Wingdings" panose="05000000000000000000" pitchFamily="2" charset="2"/>
                        <a:defRPr sz="1800" kern="1200">
                          <a:solidFill>
                            <a:schemeClr val="tx1"/>
                          </a:solidFill>
                          <a:latin typeface="Arial" panose="020B0604020202020204" pitchFamily="34" charset="0"/>
                        </a:defRPr>
                      </a:lvl4pPr>
                      <a:lvl5pPr marL="2057400" indent="-228600" algn="l" defTabSz="914400" rtl="0" eaLnBrk="1" latinLnBrk="0" hangingPunct="1">
                        <a:spcBef>
                          <a:spcPct val="20000"/>
                        </a:spcBef>
                        <a:buFont typeface="Wingdings" panose="05000000000000000000" pitchFamily="2" charset="2"/>
                        <a:defRPr sz="1800" kern="1200">
                          <a:solidFill>
                            <a:schemeClr val="tx1"/>
                          </a:solidFill>
                          <a:latin typeface="Arial" panose="020B0604020202020204" pitchFamily="34" charset="0"/>
                        </a:defRPr>
                      </a:lvl5pPr>
                      <a:lvl6pPr marL="25146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6pPr>
                      <a:lvl7pPr marL="29718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7pPr>
                      <a:lvl8pPr marL="34290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8pPr>
                      <a:lvl9pPr marL="38862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a:ln>
                            <a:noFill/>
                          </a:ln>
                          <a:solidFill>
                            <a:schemeClr val="tx1"/>
                          </a:solidFill>
                          <a:effectLst/>
                          <a:latin typeface="宋体" panose="02010600030101010101" pitchFamily="2" charset="-122"/>
                          <a:ea typeface="等线" panose="02010600030101010101" pitchFamily="2" charset="-122"/>
                          <a:cs typeface="Times New Roman" panose="02020603050405020304" pitchFamily="18" charset="0"/>
                        </a:rPr>
                        <a:t>9.623</a:t>
                      </a:r>
                      <a:endParaRPr kumimoji="0" lang="zh-CN" altLang="zh-CN" sz="1400" b="1" i="0" u="none" strike="noStrike" cap="none" normalizeH="0" baseline="0">
                        <a:ln>
                          <a:noFill/>
                        </a:ln>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horzOverflow="overflow">
                    <a:lnL>
                      <a:noFill/>
                    </a:lnL>
                    <a:lnR>
                      <a:noFill/>
                    </a:lnR>
                    <a:lnT>
                      <a:noFill/>
                    </a:lnT>
                    <a:lnB>
                      <a:noFill/>
                    </a:lnB>
                    <a:lnTlToBr>
                      <a:noFill/>
                    </a:lnTlToBr>
                    <a:lnBlToTr>
                      <a:noFill/>
                    </a:lnBlToTr>
                    <a:noFill/>
                  </a:tcPr>
                </a:tc>
                <a:tc>
                  <a:txBody>
                    <a:bodyPr/>
                    <a:lstStyle>
                      <a:lvl1pPr marL="0" algn="l" defTabSz="914400" rtl="0" eaLnBrk="1" latinLnBrk="0" hangingPunct="1">
                        <a:spcBef>
                          <a:spcPct val="20000"/>
                        </a:spcBef>
                        <a:buClr>
                          <a:schemeClr val="hlink"/>
                        </a:buClr>
                        <a:buFont typeface="Wingdings" panose="05000000000000000000" pitchFamily="2" charset="2"/>
                        <a:defRPr sz="2400" kern="1200">
                          <a:solidFill>
                            <a:schemeClr val="tx1"/>
                          </a:solidFill>
                          <a:latin typeface="Arial" panose="020B0604020202020204" pitchFamily="34" charset="0"/>
                        </a:defRPr>
                      </a:lvl1pPr>
                      <a:lvl2pPr marL="742950" indent="-285750" algn="l" defTabSz="914400" rtl="0" eaLnBrk="1" latinLnBrk="0" hangingPunct="1">
                        <a:spcBef>
                          <a:spcPct val="20000"/>
                        </a:spcBef>
                        <a:buClr>
                          <a:schemeClr val="accent1"/>
                        </a:buClr>
                        <a:buFont typeface="Wingdings" panose="05000000000000000000" pitchFamily="2" charset="2"/>
                        <a:defRPr sz="2400" kern="1200">
                          <a:solidFill>
                            <a:schemeClr val="tx1"/>
                          </a:solidFill>
                          <a:latin typeface="Arial" panose="020B0604020202020204" pitchFamily="34" charset="0"/>
                        </a:defRPr>
                      </a:lvl2pPr>
                      <a:lvl3pPr marL="1143000" indent="-228600" algn="l" defTabSz="914400" rtl="0" eaLnBrk="1" latinLnBrk="0" hangingPunct="1">
                        <a:spcBef>
                          <a:spcPct val="20000"/>
                        </a:spcBef>
                        <a:buClr>
                          <a:schemeClr val="tx1"/>
                        </a:buClr>
                        <a:buFont typeface="Wingdings" panose="05000000000000000000" pitchFamily="2" charset="2"/>
                        <a:defRPr sz="2000" kern="1200">
                          <a:solidFill>
                            <a:schemeClr val="tx1"/>
                          </a:solidFill>
                          <a:latin typeface="Arial" panose="020B0604020202020204" pitchFamily="34" charset="0"/>
                        </a:defRPr>
                      </a:lvl3pPr>
                      <a:lvl4pPr marL="1600200" indent="-228600" algn="l" defTabSz="914400" rtl="0" eaLnBrk="1" latinLnBrk="0" hangingPunct="1">
                        <a:spcBef>
                          <a:spcPct val="20000"/>
                        </a:spcBef>
                        <a:buFont typeface="Wingdings" panose="05000000000000000000" pitchFamily="2" charset="2"/>
                        <a:defRPr sz="1800" kern="1200">
                          <a:solidFill>
                            <a:schemeClr val="tx1"/>
                          </a:solidFill>
                          <a:latin typeface="Arial" panose="020B0604020202020204" pitchFamily="34" charset="0"/>
                        </a:defRPr>
                      </a:lvl4pPr>
                      <a:lvl5pPr marL="2057400" indent="-228600" algn="l" defTabSz="914400" rtl="0" eaLnBrk="1" latinLnBrk="0" hangingPunct="1">
                        <a:spcBef>
                          <a:spcPct val="20000"/>
                        </a:spcBef>
                        <a:buFont typeface="Wingdings" panose="05000000000000000000" pitchFamily="2" charset="2"/>
                        <a:defRPr sz="1800" kern="1200">
                          <a:solidFill>
                            <a:schemeClr val="tx1"/>
                          </a:solidFill>
                          <a:latin typeface="Arial" panose="020B0604020202020204" pitchFamily="34" charset="0"/>
                        </a:defRPr>
                      </a:lvl5pPr>
                      <a:lvl6pPr marL="25146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6pPr>
                      <a:lvl7pPr marL="29718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7pPr>
                      <a:lvl8pPr marL="34290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8pPr>
                      <a:lvl9pPr marL="38862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sng" strike="noStrike" cap="none" normalizeH="0" baseline="0" dirty="0">
                          <a:ln>
                            <a:noFill/>
                          </a:ln>
                          <a:solidFill>
                            <a:srgbClr val="FF0000"/>
                          </a:solidFill>
                          <a:effectLst/>
                          <a:latin typeface="宋体" panose="02010600030101010101" pitchFamily="2" charset="-122"/>
                          <a:ea typeface="等线" panose="02010600030101010101" pitchFamily="2" charset="-122"/>
                          <a:cs typeface="Times New Roman" panose="02020603050405020304" pitchFamily="18" charset="0"/>
                        </a:rPr>
                        <a:t>0.002</a:t>
                      </a:r>
                      <a:endParaRPr kumimoji="0" lang="zh-CN" altLang="zh-CN" sz="1400" b="1" i="0" u="sng" strike="noStrike" cap="none" normalizeH="0" baseline="0" dirty="0">
                        <a:ln>
                          <a:noFill/>
                        </a:ln>
                        <a:solidFill>
                          <a:srgbClr val="FF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horzOverflow="overflow">
                    <a:lnL>
                      <a:noFill/>
                    </a:lnL>
                    <a:lnR>
                      <a:noFill/>
                    </a:lnR>
                    <a:lnT>
                      <a:noFill/>
                    </a:lnT>
                    <a:lnB>
                      <a:noFill/>
                    </a:lnB>
                    <a:lnTlToBr>
                      <a:noFill/>
                    </a:lnTlToBr>
                    <a:lnBlToTr>
                      <a:noFill/>
                    </a:lnBlToTr>
                    <a:noFill/>
                  </a:tcPr>
                </a:tc>
                <a:tc>
                  <a:txBody>
                    <a:bodyPr/>
                    <a:lstStyle>
                      <a:lvl1pPr marL="0" algn="l" defTabSz="914400" rtl="0" eaLnBrk="1" latinLnBrk="0" hangingPunct="1">
                        <a:spcBef>
                          <a:spcPct val="20000"/>
                        </a:spcBef>
                        <a:buClr>
                          <a:schemeClr val="hlink"/>
                        </a:buClr>
                        <a:buFont typeface="Wingdings" panose="05000000000000000000" pitchFamily="2" charset="2"/>
                        <a:defRPr sz="2400" kern="1200">
                          <a:solidFill>
                            <a:schemeClr val="tx1"/>
                          </a:solidFill>
                          <a:latin typeface="Arial" panose="020B0604020202020204" pitchFamily="34" charset="0"/>
                        </a:defRPr>
                      </a:lvl1pPr>
                      <a:lvl2pPr marL="742950" indent="-285750" algn="l" defTabSz="914400" rtl="0" eaLnBrk="1" latinLnBrk="0" hangingPunct="1">
                        <a:spcBef>
                          <a:spcPct val="20000"/>
                        </a:spcBef>
                        <a:buClr>
                          <a:schemeClr val="accent1"/>
                        </a:buClr>
                        <a:buFont typeface="Wingdings" panose="05000000000000000000" pitchFamily="2" charset="2"/>
                        <a:defRPr sz="2400" kern="1200">
                          <a:solidFill>
                            <a:schemeClr val="tx1"/>
                          </a:solidFill>
                          <a:latin typeface="Arial" panose="020B0604020202020204" pitchFamily="34" charset="0"/>
                        </a:defRPr>
                      </a:lvl2pPr>
                      <a:lvl3pPr marL="1143000" indent="-228600" algn="l" defTabSz="914400" rtl="0" eaLnBrk="1" latinLnBrk="0" hangingPunct="1">
                        <a:spcBef>
                          <a:spcPct val="20000"/>
                        </a:spcBef>
                        <a:buClr>
                          <a:schemeClr val="tx1"/>
                        </a:buClr>
                        <a:buFont typeface="Wingdings" panose="05000000000000000000" pitchFamily="2" charset="2"/>
                        <a:defRPr sz="2000" kern="1200">
                          <a:solidFill>
                            <a:schemeClr val="tx1"/>
                          </a:solidFill>
                          <a:latin typeface="Arial" panose="020B0604020202020204" pitchFamily="34" charset="0"/>
                        </a:defRPr>
                      </a:lvl3pPr>
                      <a:lvl4pPr marL="1600200" indent="-228600" algn="l" defTabSz="914400" rtl="0" eaLnBrk="1" latinLnBrk="0" hangingPunct="1">
                        <a:spcBef>
                          <a:spcPct val="20000"/>
                        </a:spcBef>
                        <a:buFont typeface="Wingdings" panose="05000000000000000000" pitchFamily="2" charset="2"/>
                        <a:defRPr sz="1800" kern="1200">
                          <a:solidFill>
                            <a:schemeClr val="tx1"/>
                          </a:solidFill>
                          <a:latin typeface="Arial" panose="020B0604020202020204" pitchFamily="34" charset="0"/>
                        </a:defRPr>
                      </a:lvl4pPr>
                      <a:lvl5pPr marL="2057400" indent="-228600" algn="l" defTabSz="914400" rtl="0" eaLnBrk="1" latinLnBrk="0" hangingPunct="1">
                        <a:spcBef>
                          <a:spcPct val="20000"/>
                        </a:spcBef>
                        <a:buFont typeface="Wingdings" panose="05000000000000000000" pitchFamily="2" charset="2"/>
                        <a:defRPr sz="1800" kern="1200">
                          <a:solidFill>
                            <a:schemeClr val="tx1"/>
                          </a:solidFill>
                          <a:latin typeface="Arial" panose="020B0604020202020204" pitchFamily="34" charset="0"/>
                        </a:defRPr>
                      </a:lvl5pPr>
                      <a:lvl6pPr marL="25146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6pPr>
                      <a:lvl7pPr marL="29718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7pPr>
                      <a:lvl8pPr marL="34290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8pPr>
                      <a:lvl9pPr marL="38862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a:ln>
                            <a:noFill/>
                          </a:ln>
                          <a:solidFill>
                            <a:schemeClr val="tx1"/>
                          </a:solidFill>
                          <a:effectLst/>
                          <a:latin typeface="宋体" panose="02010600030101010101" pitchFamily="2" charset="-122"/>
                          <a:ea typeface="等线" panose="02010600030101010101" pitchFamily="2" charset="-122"/>
                          <a:cs typeface="Times New Roman" panose="02020603050405020304" pitchFamily="18" charset="0"/>
                        </a:rPr>
                        <a:t>8.984(2.244</a:t>
                      </a:r>
                      <a:r>
                        <a:rPr kumimoji="0" lang="zh-CN" altLang="zh-CN" sz="1400" b="1" i="0" u="none" strike="noStrike" cap="none" normalizeH="0" baseline="0">
                          <a:ln>
                            <a:noFill/>
                          </a:ln>
                          <a:solidFill>
                            <a:schemeClr val="tx1"/>
                          </a:solidFill>
                          <a:effectLst/>
                          <a:latin typeface="等线" panose="02010600030101010101" pitchFamily="2" charset="-122"/>
                          <a:ea typeface="等线" panose="02010600030101010101" pitchFamily="2" charset="-122"/>
                          <a:cs typeface="Times New Roman" panose="02020603050405020304" pitchFamily="18" charset="0"/>
                        </a:rPr>
                        <a:t>～</a:t>
                      </a:r>
                      <a:r>
                        <a:rPr kumimoji="0" lang="en-US" altLang="zh-CN" sz="1400" b="1" i="0" u="none" strike="noStrike" cap="none" normalizeH="0" baseline="0">
                          <a:ln>
                            <a:noFill/>
                          </a:ln>
                          <a:solidFill>
                            <a:schemeClr val="tx1"/>
                          </a:solidFill>
                          <a:effectLst/>
                          <a:latin typeface="等线" panose="02010600030101010101" pitchFamily="2" charset="-122"/>
                          <a:ea typeface="等线" panose="02010600030101010101" pitchFamily="2" charset="-122"/>
                          <a:cs typeface="Times New Roman" panose="02020603050405020304" pitchFamily="18" charset="0"/>
                        </a:rPr>
                        <a:t>35.966)</a:t>
                      </a:r>
                      <a:endParaRPr kumimoji="0" lang="zh-CN" altLang="zh-CN" sz="1400" b="1" i="0" u="none" strike="noStrike" cap="none" normalizeH="0" baseline="0">
                        <a:ln>
                          <a:noFill/>
                        </a:ln>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horzOverflow="overflow">
                    <a:lnL>
                      <a:noFill/>
                    </a:lnL>
                    <a:lnR>
                      <a:noFill/>
                    </a:lnR>
                    <a:lnT>
                      <a:noFill/>
                    </a:lnT>
                    <a:lnB>
                      <a:noFill/>
                    </a:lnB>
                    <a:lnTlToBr>
                      <a:noFill/>
                    </a:lnTlToBr>
                    <a:lnBlToTr>
                      <a:noFill/>
                    </a:lnBlToTr>
                    <a:noFill/>
                  </a:tcPr>
                </a:tc>
              </a:tr>
              <a:tr h="746405">
                <a:tc>
                  <a:txBody>
                    <a:bodyPr/>
                    <a:lstStyle>
                      <a:lvl1pPr marL="0" algn="l" defTabSz="914400" rtl="0" eaLnBrk="1" latinLnBrk="0" hangingPunct="1">
                        <a:spcBef>
                          <a:spcPct val="20000"/>
                        </a:spcBef>
                        <a:buClr>
                          <a:schemeClr val="hlink"/>
                        </a:buClr>
                        <a:buFont typeface="Wingdings" panose="05000000000000000000" pitchFamily="2" charset="2"/>
                        <a:defRPr sz="2400" kern="1200">
                          <a:solidFill>
                            <a:schemeClr val="tx1"/>
                          </a:solidFill>
                          <a:latin typeface="Arial" panose="020B0604020202020204" pitchFamily="34" charset="0"/>
                        </a:defRPr>
                      </a:lvl1pPr>
                      <a:lvl2pPr marL="742950" indent="-285750" algn="l" defTabSz="914400" rtl="0" eaLnBrk="1" latinLnBrk="0" hangingPunct="1">
                        <a:spcBef>
                          <a:spcPct val="20000"/>
                        </a:spcBef>
                        <a:buClr>
                          <a:schemeClr val="accent1"/>
                        </a:buClr>
                        <a:buFont typeface="Wingdings" panose="05000000000000000000" pitchFamily="2" charset="2"/>
                        <a:defRPr sz="2400" kern="1200">
                          <a:solidFill>
                            <a:schemeClr val="tx1"/>
                          </a:solidFill>
                          <a:latin typeface="Arial" panose="020B0604020202020204" pitchFamily="34" charset="0"/>
                        </a:defRPr>
                      </a:lvl2pPr>
                      <a:lvl3pPr marL="1143000" indent="-228600" algn="l" defTabSz="914400" rtl="0" eaLnBrk="1" latinLnBrk="0" hangingPunct="1">
                        <a:spcBef>
                          <a:spcPct val="20000"/>
                        </a:spcBef>
                        <a:buClr>
                          <a:schemeClr val="tx1"/>
                        </a:buClr>
                        <a:buFont typeface="Wingdings" panose="05000000000000000000" pitchFamily="2" charset="2"/>
                        <a:defRPr sz="2000" kern="1200">
                          <a:solidFill>
                            <a:schemeClr val="tx1"/>
                          </a:solidFill>
                          <a:latin typeface="Arial" panose="020B0604020202020204" pitchFamily="34" charset="0"/>
                        </a:defRPr>
                      </a:lvl3pPr>
                      <a:lvl4pPr marL="1600200" indent="-228600" algn="l" defTabSz="914400" rtl="0" eaLnBrk="1" latinLnBrk="0" hangingPunct="1">
                        <a:spcBef>
                          <a:spcPct val="20000"/>
                        </a:spcBef>
                        <a:buFont typeface="Wingdings" panose="05000000000000000000" pitchFamily="2" charset="2"/>
                        <a:defRPr sz="1800" kern="1200">
                          <a:solidFill>
                            <a:schemeClr val="tx1"/>
                          </a:solidFill>
                          <a:latin typeface="Arial" panose="020B0604020202020204" pitchFamily="34" charset="0"/>
                        </a:defRPr>
                      </a:lvl4pPr>
                      <a:lvl5pPr marL="2057400" indent="-228600" algn="l" defTabSz="914400" rtl="0" eaLnBrk="1" latinLnBrk="0" hangingPunct="1">
                        <a:spcBef>
                          <a:spcPct val="20000"/>
                        </a:spcBef>
                        <a:buFont typeface="Wingdings" panose="05000000000000000000" pitchFamily="2" charset="2"/>
                        <a:defRPr sz="1800" kern="1200">
                          <a:solidFill>
                            <a:schemeClr val="tx1"/>
                          </a:solidFill>
                          <a:latin typeface="Arial" panose="020B0604020202020204" pitchFamily="34" charset="0"/>
                        </a:defRPr>
                      </a:lvl5pPr>
                      <a:lvl6pPr marL="25146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6pPr>
                      <a:lvl7pPr marL="29718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7pPr>
                      <a:lvl8pPr marL="34290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8pPr>
                      <a:lvl9pPr marL="38862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pPr>
                      <a:r>
                        <a:rPr lang="zh-CN" altLang="zh-CN" sz="1200" dirty="0">
                          <a:effectLst/>
                          <a:ea typeface="+mn-ea"/>
                          <a:cs typeface="Times New Roman" panose="02020603050405020304" pitchFamily="18" charset="0"/>
                        </a:rPr>
                        <a:t> </a:t>
                      </a:r>
                      <a:r>
                        <a:rPr kumimoji="0" lang="en-US" altLang="zh-CN" sz="1200" b="1" i="0" u="none" strike="noStrike" kern="1200"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Delayed medication by the epidemic in clinical trials.</a:t>
                      </a:r>
                      <a:endParaRPr kumimoji="0" lang="zh-CN" altLang="en-US" sz="1200" b="1" i="0" u="none" strike="noStrike" kern="1200"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horzOverflow="overflow">
                    <a:lnL>
                      <a:noFill/>
                    </a:lnL>
                    <a:lnR>
                      <a:noFill/>
                    </a:lnR>
                    <a:lnT>
                      <a:noFill/>
                    </a:lnT>
                    <a:lnB>
                      <a:noFill/>
                    </a:lnB>
                    <a:lnTlToBr>
                      <a:noFill/>
                    </a:lnTlToBr>
                    <a:lnBlToTr>
                      <a:noFill/>
                    </a:lnBlToTr>
                    <a:solidFill>
                      <a:srgbClr val="84A5CA"/>
                    </a:solidFill>
                  </a:tcPr>
                </a:tc>
                <a:tc>
                  <a:txBody>
                    <a:bodyPr/>
                    <a:lstStyle>
                      <a:lvl1pPr marL="0" algn="l" defTabSz="914400" rtl="0" eaLnBrk="1" latinLnBrk="0" hangingPunct="1">
                        <a:spcBef>
                          <a:spcPct val="20000"/>
                        </a:spcBef>
                        <a:buClr>
                          <a:schemeClr val="hlink"/>
                        </a:buClr>
                        <a:buFont typeface="Wingdings" panose="05000000000000000000" pitchFamily="2" charset="2"/>
                        <a:defRPr sz="2400" kern="1200">
                          <a:solidFill>
                            <a:schemeClr val="tx1"/>
                          </a:solidFill>
                          <a:latin typeface="Arial" panose="020B0604020202020204" pitchFamily="34" charset="0"/>
                        </a:defRPr>
                      </a:lvl1pPr>
                      <a:lvl2pPr marL="742950" indent="-285750" algn="l" defTabSz="914400" rtl="0" eaLnBrk="1" latinLnBrk="0" hangingPunct="1">
                        <a:spcBef>
                          <a:spcPct val="20000"/>
                        </a:spcBef>
                        <a:buClr>
                          <a:schemeClr val="accent1"/>
                        </a:buClr>
                        <a:buFont typeface="Wingdings" panose="05000000000000000000" pitchFamily="2" charset="2"/>
                        <a:defRPr sz="2400" kern="1200">
                          <a:solidFill>
                            <a:schemeClr val="tx1"/>
                          </a:solidFill>
                          <a:latin typeface="Arial" panose="020B0604020202020204" pitchFamily="34" charset="0"/>
                        </a:defRPr>
                      </a:lvl2pPr>
                      <a:lvl3pPr marL="1143000" indent="-228600" algn="l" defTabSz="914400" rtl="0" eaLnBrk="1" latinLnBrk="0" hangingPunct="1">
                        <a:spcBef>
                          <a:spcPct val="20000"/>
                        </a:spcBef>
                        <a:buClr>
                          <a:schemeClr val="tx1"/>
                        </a:buClr>
                        <a:buFont typeface="Wingdings" panose="05000000000000000000" pitchFamily="2" charset="2"/>
                        <a:defRPr sz="2000" kern="1200">
                          <a:solidFill>
                            <a:schemeClr val="tx1"/>
                          </a:solidFill>
                          <a:latin typeface="Arial" panose="020B0604020202020204" pitchFamily="34" charset="0"/>
                        </a:defRPr>
                      </a:lvl3pPr>
                      <a:lvl4pPr marL="1600200" indent="-228600" algn="l" defTabSz="914400" rtl="0" eaLnBrk="1" latinLnBrk="0" hangingPunct="1">
                        <a:spcBef>
                          <a:spcPct val="20000"/>
                        </a:spcBef>
                        <a:buFont typeface="Wingdings" panose="05000000000000000000" pitchFamily="2" charset="2"/>
                        <a:defRPr sz="1800" kern="1200">
                          <a:solidFill>
                            <a:schemeClr val="tx1"/>
                          </a:solidFill>
                          <a:latin typeface="Arial" panose="020B0604020202020204" pitchFamily="34" charset="0"/>
                        </a:defRPr>
                      </a:lvl4pPr>
                      <a:lvl5pPr marL="2057400" indent="-228600" algn="l" defTabSz="914400" rtl="0" eaLnBrk="1" latinLnBrk="0" hangingPunct="1">
                        <a:spcBef>
                          <a:spcPct val="20000"/>
                        </a:spcBef>
                        <a:buFont typeface="Wingdings" panose="05000000000000000000" pitchFamily="2" charset="2"/>
                        <a:defRPr sz="1800" kern="1200">
                          <a:solidFill>
                            <a:schemeClr val="tx1"/>
                          </a:solidFill>
                          <a:latin typeface="Arial" panose="020B0604020202020204" pitchFamily="34" charset="0"/>
                        </a:defRPr>
                      </a:lvl5pPr>
                      <a:lvl6pPr marL="25146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6pPr>
                      <a:lvl7pPr marL="29718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7pPr>
                      <a:lvl8pPr marL="34290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8pPr>
                      <a:lvl9pPr marL="38862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a:ln>
                            <a:noFill/>
                          </a:ln>
                          <a:solidFill>
                            <a:schemeClr val="tx1"/>
                          </a:solidFill>
                          <a:effectLst/>
                          <a:latin typeface="宋体" panose="02010600030101010101" pitchFamily="2" charset="-122"/>
                          <a:ea typeface="等线" panose="02010600030101010101" pitchFamily="2" charset="-122"/>
                          <a:cs typeface="Times New Roman" panose="02020603050405020304" pitchFamily="18" charset="0"/>
                        </a:rPr>
                        <a:t>1.352</a:t>
                      </a:r>
                      <a:endParaRPr kumimoji="0" lang="zh-CN" altLang="zh-CN" sz="1400" b="1" i="0" u="none" strike="noStrike" cap="none" normalizeH="0" baseline="0">
                        <a:ln>
                          <a:noFill/>
                        </a:ln>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horzOverflow="overflow">
                    <a:lnL>
                      <a:noFill/>
                    </a:lnL>
                    <a:lnR>
                      <a:noFill/>
                    </a:lnR>
                    <a:lnT>
                      <a:noFill/>
                    </a:lnT>
                    <a:lnB>
                      <a:noFill/>
                    </a:lnB>
                    <a:lnTlToBr>
                      <a:noFill/>
                    </a:lnTlToBr>
                    <a:lnBlToTr>
                      <a:noFill/>
                    </a:lnBlToTr>
                    <a:solidFill>
                      <a:srgbClr val="84A5CA"/>
                    </a:solidFill>
                  </a:tcPr>
                </a:tc>
                <a:tc>
                  <a:txBody>
                    <a:bodyPr/>
                    <a:lstStyle>
                      <a:lvl1pPr marL="0" algn="l" defTabSz="914400" rtl="0" eaLnBrk="1" latinLnBrk="0" hangingPunct="1">
                        <a:spcBef>
                          <a:spcPct val="20000"/>
                        </a:spcBef>
                        <a:buClr>
                          <a:schemeClr val="hlink"/>
                        </a:buClr>
                        <a:buFont typeface="Wingdings" panose="05000000000000000000" pitchFamily="2" charset="2"/>
                        <a:defRPr sz="2400" kern="1200">
                          <a:solidFill>
                            <a:schemeClr val="tx1"/>
                          </a:solidFill>
                          <a:latin typeface="Arial" panose="020B0604020202020204" pitchFamily="34" charset="0"/>
                        </a:defRPr>
                      </a:lvl1pPr>
                      <a:lvl2pPr marL="742950" indent="-285750" algn="l" defTabSz="914400" rtl="0" eaLnBrk="1" latinLnBrk="0" hangingPunct="1">
                        <a:spcBef>
                          <a:spcPct val="20000"/>
                        </a:spcBef>
                        <a:buClr>
                          <a:schemeClr val="accent1"/>
                        </a:buClr>
                        <a:buFont typeface="Wingdings" panose="05000000000000000000" pitchFamily="2" charset="2"/>
                        <a:defRPr sz="2400" kern="1200">
                          <a:solidFill>
                            <a:schemeClr val="tx1"/>
                          </a:solidFill>
                          <a:latin typeface="Arial" panose="020B0604020202020204" pitchFamily="34" charset="0"/>
                        </a:defRPr>
                      </a:lvl2pPr>
                      <a:lvl3pPr marL="1143000" indent="-228600" algn="l" defTabSz="914400" rtl="0" eaLnBrk="1" latinLnBrk="0" hangingPunct="1">
                        <a:spcBef>
                          <a:spcPct val="20000"/>
                        </a:spcBef>
                        <a:buClr>
                          <a:schemeClr val="tx1"/>
                        </a:buClr>
                        <a:buFont typeface="Wingdings" panose="05000000000000000000" pitchFamily="2" charset="2"/>
                        <a:defRPr sz="2000" kern="1200">
                          <a:solidFill>
                            <a:schemeClr val="tx1"/>
                          </a:solidFill>
                          <a:latin typeface="Arial" panose="020B0604020202020204" pitchFamily="34" charset="0"/>
                        </a:defRPr>
                      </a:lvl3pPr>
                      <a:lvl4pPr marL="1600200" indent="-228600" algn="l" defTabSz="914400" rtl="0" eaLnBrk="1" latinLnBrk="0" hangingPunct="1">
                        <a:spcBef>
                          <a:spcPct val="20000"/>
                        </a:spcBef>
                        <a:buFont typeface="Wingdings" panose="05000000000000000000" pitchFamily="2" charset="2"/>
                        <a:defRPr sz="1800" kern="1200">
                          <a:solidFill>
                            <a:schemeClr val="tx1"/>
                          </a:solidFill>
                          <a:latin typeface="Arial" panose="020B0604020202020204" pitchFamily="34" charset="0"/>
                        </a:defRPr>
                      </a:lvl4pPr>
                      <a:lvl5pPr marL="2057400" indent="-228600" algn="l" defTabSz="914400" rtl="0" eaLnBrk="1" latinLnBrk="0" hangingPunct="1">
                        <a:spcBef>
                          <a:spcPct val="20000"/>
                        </a:spcBef>
                        <a:buFont typeface="Wingdings" panose="05000000000000000000" pitchFamily="2" charset="2"/>
                        <a:defRPr sz="1800" kern="1200">
                          <a:solidFill>
                            <a:schemeClr val="tx1"/>
                          </a:solidFill>
                          <a:latin typeface="Arial" panose="020B0604020202020204" pitchFamily="34" charset="0"/>
                        </a:defRPr>
                      </a:lvl5pPr>
                      <a:lvl6pPr marL="25146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6pPr>
                      <a:lvl7pPr marL="29718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7pPr>
                      <a:lvl8pPr marL="34290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8pPr>
                      <a:lvl9pPr marL="38862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a:ln>
                            <a:noFill/>
                          </a:ln>
                          <a:solidFill>
                            <a:schemeClr val="tx1"/>
                          </a:solidFill>
                          <a:effectLst/>
                          <a:latin typeface="宋体" panose="02010600030101010101" pitchFamily="2" charset="-122"/>
                          <a:ea typeface="等线" panose="02010600030101010101" pitchFamily="2" charset="-122"/>
                          <a:cs typeface="Times New Roman" panose="02020603050405020304" pitchFamily="18" charset="0"/>
                        </a:rPr>
                        <a:t>0.612</a:t>
                      </a:r>
                      <a:endParaRPr kumimoji="0" lang="zh-CN" altLang="zh-CN" sz="1400" b="1" i="0" u="none" strike="noStrike" cap="none" normalizeH="0" baseline="0">
                        <a:ln>
                          <a:noFill/>
                        </a:ln>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horzOverflow="overflow">
                    <a:lnL>
                      <a:noFill/>
                    </a:lnL>
                    <a:lnR>
                      <a:noFill/>
                    </a:lnR>
                    <a:lnT>
                      <a:noFill/>
                    </a:lnT>
                    <a:lnB>
                      <a:noFill/>
                    </a:lnB>
                    <a:lnTlToBr>
                      <a:noFill/>
                    </a:lnTlToBr>
                    <a:lnBlToTr>
                      <a:noFill/>
                    </a:lnBlToTr>
                    <a:solidFill>
                      <a:srgbClr val="84A5CA"/>
                    </a:solidFill>
                  </a:tcPr>
                </a:tc>
                <a:tc>
                  <a:txBody>
                    <a:bodyPr/>
                    <a:lstStyle>
                      <a:lvl1pPr marL="0" algn="l" defTabSz="914400" rtl="0" eaLnBrk="1" latinLnBrk="0" hangingPunct="1">
                        <a:spcBef>
                          <a:spcPct val="20000"/>
                        </a:spcBef>
                        <a:buClr>
                          <a:schemeClr val="hlink"/>
                        </a:buClr>
                        <a:buFont typeface="Wingdings" panose="05000000000000000000" pitchFamily="2" charset="2"/>
                        <a:defRPr sz="2400" kern="1200">
                          <a:solidFill>
                            <a:schemeClr val="tx1"/>
                          </a:solidFill>
                          <a:latin typeface="Arial" panose="020B0604020202020204" pitchFamily="34" charset="0"/>
                        </a:defRPr>
                      </a:lvl1pPr>
                      <a:lvl2pPr marL="742950" indent="-285750" algn="l" defTabSz="914400" rtl="0" eaLnBrk="1" latinLnBrk="0" hangingPunct="1">
                        <a:spcBef>
                          <a:spcPct val="20000"/>
                        </a:spcBef>
                        <a:buClr>
                          <a:schemeClr val="accent1"/>
                        </a:buClr>
                        <a:buFont typeface="Wingdings" panose="05000000000000000000" pitchFamily="2" charset="2"/>
                        <a:defRPr sz="2400" kern="1200">
                          <a:solidFill>
                            <a:schemeClr val="tx1"/>
                          </a:solidFill>
                          <a:latin typeface="Arial" panose="020B0604020202020204" pitchFamily="34" charset="0"/>
                        </a:defRPr>
                      </a:lvl2pPr>
                      <a:lvl3pPr marL="1143000" indent="-228600" algn="l" defTabSz="914400" rtl="0" eaLnBrk="1" latinLnBrk="0" hangingPunct="1">
                        <a:spcBef>
                          <a:spcPct val="20000"/>
                        </a:spcBef>
                        <a:buClr>
                          <a:schemeClr val="tx1"/>
                        </a:buClr>
                        <a:buFont typeface="Wingdings" panose="05000000000000000000" pitchFamily="2" charset="2"/>
                        <a:defRPr sz="2000" kern="1200">
                          <a:solidFill>
                            <a:schemeClr val="tx1"/>
                          </a:solidFill>
                          <a:latin typeface="Arial" panose="020B0604020202020204" pitchFamily="34" charset="0"/>
                        </a:defRPr>
                      </a:lvl3pPr>
                      <a:lvl4pPr marL="1600200" indent="-228600" algn="l" defTabSz="914400" rtl="0" eaLnBrk="1" latinLnBrk="0" hangingPunct="1">
                        <a:spcBef>
                          <a:spcPct val="20000"/>
                        </a:spcBef>
                        <a:buFont typeface="Wingdings" panose="05000000000000000000" pitchFamily="2" charset="2"/>
                        <a:defRPr sz="1800" kern="1200">
                          <a:solidFill>
                            <a:schemeClr val="tx1"/>
                          </a:solidFill>
                          <a:latin typeface="Arial" panose="020B0604020202020204" pitchFamily="34" charset="0"/>
                        </a:defRPr>
                      </a:lvl4pPr>
                      <a:lvl5pPr marL="2057400" indent="-228600" algn="l" defTabSz="914400" rtl="0" eaLnBrk="1" latinLnBrk="0" hangingPunct="1">
                        <a:spcBef>
                          <a:spcPct val="20000"/>
                        </a:spcBef>
                        <a:buFont typeface="Wingdings" panose="05000000000000000000" pitchFamily="2" charset="2"/>
                        <a:defRPr sz="1800" kern="1200">
                          <a:solidFill>
                            <a:schemeClr val="tx1"/>
                          </a:solidFill>
                          <a:latin typeface="Arial" panose="020B0604020202020204" pitchFamily="34" charset="0"/>
                        </a:defRPr>
                      </a:lvl5pPr>
                      <a:lvl6pPr marL="25146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6pPr>
                      <a:lvl7pPr marL="29718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7pPr>
                      <a:lvl8pPr marL="34290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8pPr>
                      <a:lvl9pPr marL="38862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a:ln>
                            <a:noFill/>
                          </a:ln>
                          <a:solidFill>
                            <a:schemeClr val="tx1"/>
                          </a:solidFill>
                          <a:effectLst/>
                          <a:latin typeface="宋体" panose="02010600030101010101" pitchFamily="2" charset="-122"/>
                          <a:ea typeface="等线" panose="02010600030101010101" pitchFamily="2" charset="-122"/>
                          <a:cs typeface="Times New Roman" panose="02020603050405020304" pitchFamily="18" charset="0"/>
                        </a:rPr>
                        <a:t>4.883</a:t>
                      </a:r>
                      <a:endParaRPr kumimoji="0" lang="zh-CN" altLang="zh-CN" sz="1400" b="1" i="0" u="none" strike="noStrike" cap="none" normalizeH="0" baseline="0">
                        <a:ln>
                          <a:noFill/>
                        </a:ln>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horzOverflow="overflow">
                    <a:lnL>
                      <a:noFill/>
                    </a:lnL>
                    <a:lnR>
                      <a:noFill/>
                    </a:lnR>
                    <a:lnT>
                      <a:noFill/>
                    </a:lnT>
                    <a:lnB>
                      <a:noFill/>
                    </a:lnB>
                    <a:lnTlToBr>
                      <a:noFill/>
                    </a:lnTlToBr>
                    <a:lnBlToTr>
                      <a:noFill/>
                    </a:lnBlToTr>
                    <a:solidFill>
                      <a:srgbClr val="84A5CA"/>
                    </a:solidFill>
                  </a:tcPr>
                </a:tc>
                <a:tc>
                  <a:txBody>
                    <a:bodyPr/>
                    <a:lstStyle>
                      <a:lvl1pPr marL="0" algn="l" defTabSz="914400" rtl="0" eaLnBrk="1" latinLnBrk="0" hangingPunct="1">
                        <a:spcBef>
                          <a:spcPct val="20000"/>
                        </a:spcBef>
                        <a:buClr>
                          <a:schemeClr val="hlink"/>
                        </a:buClr>
                        <a:buFont typeface="Wingdings" panose="05000000000000000000" pitchFamily="2" charset="2"/>
                        <a:defRPr sz="2400" kern="1200">
                          <a:solidFill>
                            <a:schemeClr val="tx1"/>
                          </a:solidFill>
                          <a:latin typeface="Arial" panose="020B0604020202020204" pitchFamily="34" charset="0"/>
                        </a:defRPr>
                      </a:lvl1pPr>
                      <a:lvl2pPr marL="742950" indent="-285750" algn="l" defTabSz="914400" rtl="0" eaLnBrk="1" latinLnBrk="0" hangingPunct="1">
                        <a:spcBef>
                          <a:spcPct val="20000"/>
                        </a:spcBef>
                        <a:buClr>
                          <a:schemeClr val="accent1"/>
                        </a:buClr>
                        <a:buFont typeface="Wingdings" panose="05000000000000000000" pitchFamily="2" charset="2"/>
                        <a:defRPr sz="2400" kern="1200">
                          <a:solidFill>
                            <a:schemeClr val="tx1"/>
                          </a:solidFill>
                          <a:latin typeface="Arial" panose="020B0604020202020204" pitchFamily="34" charset="0"/>
                        </a:defRPr>
                      </a:lvl2pPr>
                      <a:lvl3pPr marL="1143000" indent="-228600" algn="l" defTabSz="914400" rtl="0" eaLnBrk="1" latinLnBrk="0" hangingPunct="1">
                        <a:spcBef>
                          <a:spcPct val="20000"/>
                        </a:spcBef>
                        <a:buClr>
                          <a:schemeClr val="tx1"/>
                        </a:buClr>
                        <a:buFont typeface="Wingdings" panose="05000000000000000000" pitchFamily="2" charset="2"/>
                        <a:defRPr sz="2000" kern="1200">
                          <a:solidFill>
                            <a:schemeClr val="tx1"/>
                          </a:solidFill>
                          <a:latin typeface="Arial" panose="020B0604020202020204" pitchFamily="34" charset="0"/>
                        </a:defRPr>
                      </a:lvl3pPr>
                      <a:lvl4pPr marL="1600200" indent="-228600" algn="l" defTabSz="914400" rtl="0" eaLnBrk="1" latinLnBrk="0" hangingPunct="1">
                        <a:spcBef>
                          <a:spcPct val="20000"/>
                        </a:spcBef>
                        <a:buFont typeface="Wingdings" panose="05000000000000000000" pitchFamily="2" charset="2"/>
                        <a:defRPr sz="1800" kern="1200">
                          <a:solidFill>
                            <a:schemeClr val="tx1"/>
                          </a:solidFill>
                          <a:latin typeface="Arial" panose="020B0604020202020204" pitchFamily="34" charset="0"/>
                        </a:defRPr>
                      </a:lvl4pPr>
                      <a:lvl5pPr marL="2057400" indent="-228600" algn="l" defTabSz="914400" rtl="0" eaLnBrk="1" latinLnBrk="0" hangingPunct="1">
                        <a:spcBef>
                          <a:spcPct val="20000"/>
                        </a:spcBef>
                        <a:buFont typeface="Wingdings" panose="05000000000000000000" pitchFamily="2" charset="2"/>
                        <a:defRPr sz="1800" kern="1200">
                          <a:solidFill>
                            <a:schemeClr val="tx1"/>
                          </a:solidFill>
                          <a:latin typeface="Arial" panose="020B0604020202020204" pitchFamily="34" charset="0"/>
                        </a:defRPr>
                      </a:lvl5pPr>
                      <a:lvl6pPr marL="25146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6pPr>
                      <a:lvl7pPr marL="29718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7pPr>
                      <a:lvl8pPr marL="34290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8pPr>
                      <a:lvl9pPr marL="38862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sng" strike="noStrike" cap="none" normalizeH="0" baseline="0" dirty="0">
                          <a:ln>
                            <a:noFill/>
                          </a:ln>
                          <a:solidFill>
                            <a:srgbClr val="FF0000"/>
                          </a:solidFill>
                          <a:effectLst/>
                          <a:latin typeface="宋体" panose="02010600030101010101" pitchFamily="2" charset="-122"/>
                          <a:ea typeface="等线" panose="02010600030101010101" pitchFamily="2" charset="-122"/>
                          <a:cs typeface="Times New Roman" panose="02020603050405020304" pitchFamily="18" charset="0"/>
                        </a:rPr>
                        <a:t>0.027</a:t>
                      </a:r>
                      <a:endParaRPr kumimoji="0" lang="zh-CN" altLang="zh-CN" sz="1400" b="1" i="0" u="sng" strike="noStrike" cap="none" normalizeH="0" baseline="0" dirty="0">
                        <a:ln>
                          <a:noFill/>
                        </a:ln>
                        <a:solidFill>
                          <a:srgbClr val="FF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horzOverflow="overflow">
                    <a:lnL>
                      <a:noFill/>
                    </a:lnL>
                    <a:lnR>
                      <a:noFill/>
                    </a:lnR>
                    <a:lnT>
                      <a:noFill/>
                    </a:lnT>
                    <a:lnB>
                      <a:noFill/>
                    </a:lnB>
                    <a:lnTlToBr>
                      <a:noFill/>
                    </a:lnTlToBr>
                    <a:lnBlToTr>
                      <a:noFill/>
                    </a:lnBlToTr>
                    <a:solidFill>
                      <a:srgbClr val="84A5CA"/>
                    </a:solidFill>
                  </a:tcPr>
                </a:tc>
                <a:tc>
                  <a:txBody>
                    <a:bodyPr/>
                    <a:lstStyle>
                      <a:lvl1pPr marL="0" algn="l" defTabSz="914400" rtl="0" eaLnBrk="1" latinLnBrk="0" hangingPunct="1">
                        <a:spcBef>
                          <a:spcPct val="20000"/>
                        </a:spcBef>
                        <a:buClr>
                          <a:schemeClr val="hlink"/>
                        </a:buClr>
                        <a:buFont typeface="Wingdings" panose="05000000000000000000" pitchFamily="2" charset="2"/>
                        <a:defRPr sz="2400" kern="1200">
                          <a:solidFill>
                            <a:schemeClr val="tx1"/>
                          </a:solidFill>
                          <a:latin typeface="Arial" panose="020B0604020202020204" pitchFamily="34" charset="0"/>
                        </a:defRPr>
                      </a:lvl1pPr>
                      <a:lvl2pPr marL="742950" indent="-285750" algn="l" defTabSz="914400" rtl="0" eaLnBrk="1" latinLnBrk="0" hangingPunct="1">
                        <a:spcBef>
                          <a:spcPct val="20000"/>
                        </a:spcBef>
                        <a:buClr>
                          <a:schemeClr val="accent1"/>
                        </a:buClr>
                        <a:buFont typeface="Wingdings" panose="05000000000000000000" pitchFamily="2" charset="2"/>
                        <a:defRPr sz="2400" kern="1200">
                          <a:solidFill>
                            <a:schemeClr val="tx1"/>
                          </a:solidFill>
                          <a:latin typeface="Arial" panose="020B0604020202020204" pitchFamily="34" charset="0"/>
                        </a:defRPr>
                      </a:lvl2pPr>
                      <a:lvl3pPr marL="1143000" indent="-228600" algn="l" defTabSz="914400" rtl="0" eaLnBrk="1" latinLnBrk="0" hangingPunct="1">
                        <a:spcBef>
                          <a:spcPct val="20000"/>
                        </a:spcBef>
                        <a:buClr>
                          <a:schemeClr val="tx1"/>
                        </a:buClr>
                        <a:buFont typeface="Wingdings" panose="05000000000000000000" pitchFamily="2" charset="2"/>
                        <a:defRPr sz="2000" kern="1200">
                          <a:solidFill>
                            <a:schemeClr val="tx1"/>
                          </a:solidFill>
                          <a:latin typeface="Arial" panose="020B0604020202020204" pitchFamily="34" charset="0"/>
                        </a:defRPr>
                      </a:lvl3pPr>
                      <a:lvl4pPr marL="1600200" indent="-228600" algn="l" defTabSz="914400" rtl="0" eaLnBrk="1" latinLnBrk="0" hangingPunct="1">
                        <a:spcBef>
                          <a:spcPct val="20000"/>
                        </a:spcBef>
                        <a:buFont typeface="Wingdings" panose="05000000000000000000" pitchFamily="2" charset="2"/>
                        <a:defRPr sz="1800" kern="1200">
                          <a:solidFill>
                            <a:schemeClr val="tx1"/>
                          </a:solidFill>
                          <a:latin typeface="Arial" panose="020B0604020202020204" pitchFamily="34" charset="0"/>
                        </a:defRPr>
                      </a:lvl4pPr>
                      <a:lvl5pPr marL="2057400" indent="-228600" algn="l" defTabSz="914400" rtl="0" eaLnBrk="1" latinLnBrk="0" hangingPunct="1">
                        <a:spcBef>
                          <a:spcPct val="20000"/>
                        </a:spcBef>
                        <a:buFont typeface="Wingdings" panose="05000000000000000000" pitchFamily="2" charset="2"/>
                        <a:defRPr sz="1800" kern="1200">
                          <a:solidFill>
                            <a:schemeClr val="tx1"/>
                          </a:solidFill>
                          <a:latin typeface="Arial" panose="020B0604020202020204" pitchFamily="34" charset="0"/>
                        </a:defRPr>
                      </a:lvl5pPr>
                      <a:lvl6pPr marL="25146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6pPr>
                      <a:lvl7pPr marL="29718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7pPr>
                      <a:lvl8pPr marL="34290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8pPr>
                      <a:lvl9pPr marL="3886200" indent="-228600" algn="l" defTabSz="914400" rtl="0" eaLnBrk="0" fontAlgn="base" latinLnBrk="0" hangingPunct="0">
                        <a:spcBef>
                          <a:spcPct val="20000"/>
                        </a:spcBef>
                        <a:spcAft>
                          <a:spcPct val="0"/>
                        </a:spcAft>
                        <a:buFont typeface="Wingdings" panose="05000000000000000000" pitchFamily="2" charset="2"/>
                        <a:defRPr sz="1800" kern="12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dirty="0">
                          <a:ln>
                            <a:noFill/>
                          </a:ln>
                          <a:solidFill>
                            <a:schemeClr val="tx1"/>
                          </a:solidFill>
                          <a:effectLst/>
                          <a:latin typeface="宋体" panose="02010600030101010101" pitchFamily="2" charset="-122"/>
                          <a:ea typeface="等线" panose="02010600030101010101" pitchFamily="2" charset="-122"/>
                          <a:cs typeface="Times New Roman" panose="02020603050405020304" pitchFamily="18" charset="0"/>
                        </a:rPr>
                        <a:t>3.866(1.165</a:t>
                      </a:r>
                      <a:r>
                        <a:rPr kumimoji="0" lang="zh-CN" altLang="zh-CN" sz="1400" b="1" i="0" u="none" strike="noStrike" cap="none" normalizeH="0" baseline="0" dirty="0">
                          <a:ln>
                            <a:noFill/>
                          </a:ln>
                          <a:solidFill>
                            <a:schemeClr val="tx1"/>
                          </a:solidFill>
                          <a:effectLst/>
                          <a:latin typeface="等线" panose="02010600030101010101" pitchFamily="2" charset="-122"/>
                          <a:ea typeface="等线" panose="02010600030101010101" pitchFamily="2" charset="-122"/>
                          <a:cs typeface="Times New Roman" panose="02020603050405020304" pitchFamily="18" charset="0"/>
                        </a:rPr>
                        <a:t>～</a:t>
                      </a:r>
                      <a:r>
                        <a:rPr kumimoji="0" lang="en-US" altLang="zh-CN" sz="1400" b="1" i="0" u="none" strike="noStrike" cap="none" normalizeH="0" baseline="0" dirty="0">
                          <a:ln>
                            <a:noFill/>
                          </a:ln>
                          <a:solidFill>
                            <a:schemeClr val="tx1"/>
                          </a:solidFill>
                          <a:effectLst/>
                          <a:latin typeface="等线" panose="02010600030101010101" pitchFamily="2" charset="-122"/>
                          <a:ea typeface="等线" panose="02010600030101010101" pitchFamily="2" charset="-122"/>
                          <a:cs typeface="Times New Roman" panose="02020603050405020304" pitchFamily="18" charset="0"/>
                        </a:rPr>
                        <a:t>12.829)</a:t>
                      </a:r>
                      <a:endParaRPr kumimoji="0" lang="zh-CN" altLang="zh-CN" sz="1400" b="1" i="0" u="none" strike="noStrike" cap="none" normalizeH="0" baseline="0" dirty="0">
                        <a:ln>
                          <a:noFill/>
                        </a:ln>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horzOverflow="overflow">
                    <a:lnL>
                      <a:noFill/>
                    </a:lnL>
                    <a:lnR>
                      <a:noFill/>
                    </a:lnR>
                    <a:lnT>
                      <a:noFill/>
                    </a:lnT>
                    <a:lnB>
                      <a:noFill/>
                    </a:lnB>
                    <a:lnTlToBr>
                      <a:noFill/>
                    </a:lnTlToBr>
                    <a:lnBlToTr>
                      <a:noFill/>
                    </a:lnBlToTr>
                    <a:solidFill>
                      <a:srgbClr val="84A5CA"/>
                    </a:solidFill>
                  </a:tcPr>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7" name="文本框 6"/>
          <p:cNvSpPr txBox="1"/>
          <p:nvPr>
            <p:custDataLst>
              <p:tags r:id="rId2"/>
            </p:custDataLst>
          </p:nvPr>
        </p:nvSpPr>
        <p:spPr>
          <a:xfrm>
            <a:off x="5266690" y="985520"/>
            <a:ext cx="6198235" cy="3910330"/>
          </a:xfrm>
          <a:prstGeom prst="rect">
            <a:avLst/>
          </a:prstGeom>
          <a:noFill/>
        </p:spPr>
        <p:txBody>
          <a:bodyPr wrap="square" rtlCol="0" anchor="t">
            <a:noAutofit/>
          </a:bodyPr>
          <a:lstStyle/>
          <a:p>
            <a:pPr marL="285750" indent="-285750">
              <a:buFont typeface="Wingdings" panose="05000000000000000000" charset="0"/>
              <a:buChar char="Ø"/>
            </a:pPr>
            <a:r>
              <a:rPr lang="en-US" altLang="zh-CN" dirty="0">
                <a:solidFill>
                  <a:srgbClr val="FF00FF"/>
                </a:solidFill>
                <a:sym typeface="+mn-ea"/>
              </a:rPr>
              <a:t>Experts give popular science lectures for lung cancer patients:</a:t>
            </a:r>
            <a:r>
              <a:rPr lang="zh-CN" altLang="en-US" dirty="0">
                <a:sym typeface="+mn-ea"/>
              </a:rPr>
              <a:t>The patients and their families </a:t>
            </a:r>
            <a:r>
              <a:rPr lang="en-US" altLang="zh-CN" dirty="0">
                <a:sym typeface="+mn-ea"/>
              </a:rPr>
              <a:t>were</a:t>
            </a:r>
            <a:r>
              <a:rPr lang="zh-CN" altLang="en-US" dirty="0">
                <a:sym typeface="+mn-ea"/>
              </a:rPr>
              <a:t> carried out scientific popularization of COVID-19 pneumonia related knowledge, with special emphasis on the difference between the respiratory symptoms caused by lung cancer and COVID-19 pneumonia.Inform patients and their families of adverse reactions to clinical trial drugs, and enable them to understand relevant medical knowledge, so as to have a clear understanding and stabilize emotions. When adverse reactions of experimental drugs occur, patients can be guided to actively respond and handle them through WeChat, phone, etc., and the treatment plan can be adjusted according to the patient's situation.</a:t>
            </a:r>
            <a:endParaRPr lang="zh-CN" altLang="en-US" dirty="0">
              <a:sym typeface="+mn-ea"/>
            </a:endParaRPr>
          </a:p>
          <a:p>
            <a:pPr marL="285750" indent="-285750">
              <a:buFont typeface="Wingdings" panose="05000000000000000000" charset="0"/>
              <a:buChar char="Ø"/>
            </a:pPr>
            <a:endParaRPr lang="zh-CN" altLang="en-US" dirty="0">
              <a:solidFill>
                <a:srgbClr val="FF00FF"/>
              </a:solidFill>
              <a:sym typeface="+mn-ea"/>
            </a:endParaRPr>
          </a:p>
          <a:p>
            <a:pPr marL="285750" indent="-285750">
              <a:buFont typeface="Wingdings" panose="05000000000000000000" charset="0"/>
              <a:buChar char="Ø"/>
            </a:pPr>
            <a:endParaRPr lang="zh-CN" altLang="en-US" dirty="0">
              <a:solidFill>
                <a:srgbClr val="FF00FF"/>
              </a:solidFill>
              <a:sym typeface="+mn-ea"/>
            </a:endParaRPr>
          </a:p>
          <a:p>
            <a:pPr marL="285750" indent="-285750">
              <a:buFont typeface="Wingdings" panose="05000000000000000000" charset="0"/>
              <a:buChar char="Ø"/>
            </a:pPr>
            <a:r>
              <a:rPr lang="zh-CN" altLang="en-US" dirty="0">
                <a:solidFill>
                  <a:srgbClr val="FF00FF"/>
                </a:solidFill>
                <a:sym typeface="+mn-ea"/>
              </a:rPr>
              <a:t>Ice-breaking link:</a:t>
            </a:r>
            <a:r>
              <a:rPr lang="zh-CN" altLang="en-US" dirty="0">
                <a:sym typeface="+mn-ea"/>
              </a:rPr>
              <a:t> In group, we suggest to strengthen communication and interaction between patients' family members, and share treatment experience  with each other</a:t>
            </a:r>
            <a:r>
              <a:rPr lang="en-US" altLang="zh-CN" dirty="0">
                <a:sym typeface="+mn-ea"/>
              </a:rPr>
              <a:t>.</a:t>
            </a:r>
            <a:endParaRPr lang="en-US" altLang="zh-CN" dirty="0">
              <a:sym typeface="+mn-ea"/>
            </a:endParaRPr>
          </a:p>
        </p:txBody>
      </p:sp>
      <p:pic>
        <p:nvPicPr>
          <p:cNvPr id="2" name="图片 1" descr="IMG_20210428_111033"/>
          <p:cNvPicPr>
            <a:picLocks noChangeAspect="1"/>
          </p:cNvPicPr>
          <p:nvPr>
            <p:custDataLst>
              <p:tags r:id="rId3"/>
            </p:custDataLst>
          </p:nvPr>
        </p:nvPicPr>
        <p:blipFill>
          <a:blip r:embed="rId4"/>
          <a:srcRect t="20917" r="2236" b="8004"/>
          <a:stretch>
            <a:fillRect/>
          </a:stretch>
        </p:blipFill>
        <p:spPr>
          <a:xfrm>
            <a:off x="229870" y="1126490"/>
            <a:ext cx="4923790" cy="4037330"/>
          </a:xfrm>
          <a:prstGeom prst="rect">
            <a:avLst/>
          </a:prstGeom>
        </p:spPr>
      </p:pic>
      <p:sp>
        <p:nvSpPr>
          <p:cNvPr id="5" name="TextBox 1"/>
          <p:cNvSpPr txBox="1"/>
          <p:nvPr>
            <p:custDataLst>
              <p:tags r:id="rId5"/>
            </p:custDataLst>
          </p:nvPr>
        </p:nvSpPr>
        <p:spPr>
          <a:xfrm>
            <a:off x="3384570" y="96578"/>
            <a:ext cx="274955" cy="583565"/>
          </a:xfrm>
          <a:prstGeom prst="rect">
            <a:avLst/>
          </a:prstGeom>
          <a:noFill/>
        </p:spPr>
        <p:txBody>
          <a:bodyPr wrap="none" rtlCol="0">
            <a:spAutoFit/>
          </a:bodyPr>
          <a:lstStyle/>
          <a:p>
            <a:r>
              <a:rPr lang="en-US" sz="3200" b="1" u="sng" dirty="0">
                <a:solidFill>
                  <a:srgbClr val="7030A0"/>
                </a:solidFill>
              </a:rPr>
              <a:t> </a:t>
            </a:r>
            <a:endParaRPr lang="en-ID" sz="3200" b="1" u="sng" dirty="0">
              <a:solidFill>
                <a:srgbClr val="7030A0"/>
              </a:solidFill>
            </a:endParaRPr>
          </a:p>
        </p:txBody>
      </p:sp>
      <p:sp>
        <p:nvSpPr>
          <p:cNvPr id="10" name="文本框 9"/>
          <p:cNvSpPr txBox="1"/>
          <p:nvPr/>
        </p:nvSpPr>
        <p:spPr>
          <a:xfrm>
            <a:off x="3528060" y="96520"/>
            <a:ext cx="7281545" cy="583565"/>
          </a:xfrm>
          <a:prstGeom prst="rect">
            <a:avLst/>
          </a:prstGeom>
          <a:noFill/>
        </p:spPr>
        <p:txBody>
          <a:bodyPr wrap="square" rtlCol="0" anchor="t">
            <a:spAutoFit/>
          </a:bodyPr>
          <a:lstStyle/>
          <a:p>
            <a:r>
              <a:rPr lang="en-US" altLang="en-US" sz="3200" b="1" u="sng" dirty="0">
                <a:solidFill>
                  <a:srgbClr val="7030A0"/>
                </a:solidFill>
                <a:sym typeface="+mn-ea"/>
              </a:rPr>
              <a:t>Psychological strategies</a:t>
            </a:r>
            <a:endParaRPr lang="en-US" altLang="en-US" sz="3200" b="1" u="sng" dirty="0">
              <a:solidFill>
                <a:srgbClr val="7030A0"/>
              </a:solidFill>
              <a:sym typeface="+mn-ea"/>
            </a:endParaRPr>
          </a:p>
        </p:txBody>
      </p:sp>
    </p:spTree>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PP_MARK_KEY" val="a2bf3a7b-fd84-4688-ab57-1eb0d8270123"/>
  <p:tag name="COMMONDATA" val="eyJoZGlkIjoiZGZhOGY5MTIyZmY4Mjk3ZTUxM2Q1OGRmYzk5OTgxMDMifQ=="/>
</p:tagLst>
</file>

<file path=ppt/tags/tag2.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5090</Words>
  <Application>WPS 演示</Application>
  <PresentationFormat>宽屏</PresentationFormat>
  <Paragraphs>501</Paragraphs>
  <Slides>14</Slides>
  <Notes>0</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14</vt:i4>
      </vt:variant>
    </vt:vector>
  </HeadingPairs>
  <TitlesOfParts>
    <vt:vector size="29" baseType="lpstr">
      <vt:lpstr>Arial</vt:lpstr>
      <vt:lpstr>宋体</vt:lpstr>
      <vt:lpstr>Wingdings</vt:lpstr>
      <vt:lpstr>Calibri</vt:lpstr>
      <vt:lpstr>Times New Roman</vt:lpstr>
      <vt:lpstr>Segoe UI</vt:lpstr>
      <vt:lpstr>黑体</vt:lpstr>
      <vt:lpstr>Arial</vt:lpstr>
      <vt:lpstr>Symbol</vt:lpstr>
      <vt:lpstr>等线</vt:lpstr>
      <vt:lpstr>Wingdings</vt:lpstr>
      <vt:lpstr>微软雅黑</vt:lpstr>
      <vt:lpstr>Arial Unicode MS</vt:lpstr>
      <vt:lpstr>Calibri Light</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Rudi -</dc:creator>
  <cp:lastModifiedBy>YSJ</cp:lastModifiedBy>
  <cp:revision>42</cp:revision>
  <dcterms:created xsi:type="dcterms:W3CDTF">2023-05-25T14:53:00Z</dcterms:created>
  <dcterms:modified xsi:type="dcterms:W3CDTF">2023-07-17T03:43:01Z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B91AD9CE6654427896B9BC1F147A1A4B_12</vt:lpwstr>
  </property>
  <property fmtid="{D5CDD505-2E9C-101B-9397-08002B2CF9AE}" pid="3" name="KSOProductBuildVer">
    <vt:lpwstr>2052-11.1.0.14309</vt:lpwstr>
  </property>
</Properties>
</file>